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sldIdLst>
    <p:sldId id="360" r:id="rId2"/>
    <p:sldId id="487" r:id="rId3"/>
    <p:sldId id="450" r:id="rId4"/>
    <p:sldId id="475" r:id="rId5"/>
    <p:sldId id="488" r:id="rId6"/>
    <p:sldId id="474" r:id="rId7"/>
    <p:sldId id="498" r:id="rId8"/>
    <p:sldId id="461" r:id="rId9"/>
    <p:sldId id="518" r:id="rId10"/>
    <p:sldId id="500" r:id="rId11"/>
    <p:sldId id="519" r:id="rId12"/>
    <p:sldId id="520" r:id="rId13"/>
    <p:sldId id="476" r:id="rId14"/>
    <p:sldId id="517" r:id="rId15"/>
    <p:sldId id="502" r:id="rId16"/>
    <p:sldId id="533" r:id="rId17"/>
    <p:sldId id="506" r:id="rId18"/>
    <p:sldId id="521" r:id="rId19"/>
    <p:sldId id="532" r:id="rId20"/>
    <p:sldId id="522" r:id="rId21"/>
    <p:sldId id="523" r:id="rId22"/>
    <p:sldId id="531" r:id="rId23"/>
    <p:sldId id="534" r:id="rId24"/>
    <p:sldId id="504" r:id="rId25"/>
    <p:sldId id="513" r:id="rId26"/>
    <p:sldId id="528" r:id="rId27"/>
    <p:sldId id="530" r:id="rId28"/>
    <p:sldId id="529" r:id="rId29"/>
    <p:sldId id="512" r:id="rId30"/>
    <p:sldId id="508" r:id="rId31"/>
    <p:sldId id="505" r:id="rId32"/>
    <p:sldId id="525" r:id="rId33"/>
    <p:sldId id="527" r:id="rId34"/>
    <p:sldId id="526" r:id="rId35"/>
    <p:sldId id="516" r:id="rId36"/>
    <p:sldId id="524" r:id="rId37"/>
    <p:sldId id="276" r:id="rId38"/>
    <p:sldId id="452" r:id="rId39"/>
    <p:sldId id="279" r:id="rId40"/>
  </p:sldIdLst>
  <p:sldSz cx="12192000" cy="6858000"/>
  <p:notesSz cx="6858000" cy="9144000"/>
  <p:embeddedFontLst>
    <p:embeddedFont>
      <p:font typeface="Avenir Next Cyr" panose="020B0503020202020204" charset="-52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Microsoft YaHei" panose="020B0503020204020204" pitchFamily="34" charset="-122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DD0"/>
    <a:srgbClr val="83DFE1"/>
    <a:srgbClr val="E6E6E6"/>
    <a:srgbClr val="A3E5DD"/>
    <a:srgbClr val="8F47C4"/>
    <a:srgbClr val="C8A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8938" autoAdjust="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184C-C842-404C-89DF-036AE1C0939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DC1E6F7-EA61-48F1-A6BF-D5188A166576}">
      <dgm:prSet phldrT="[Text]"/>
      <dgm:spPr/>
      <dgm:t>
        <a:bodyPr/>
        <a:lstStyle/>
        <a:p>
          <a:r>
            <a:rPr lang="en-US" dirty="0"/>
            <a:t>clean</a:t>
          </a:r>
        </a:p>
      </dgm:t>
    </dgm:pt>
    <dgm:pt modelId="{D3BDEABA-54EA-4380-812A-026D5F80B4BE}" type="parTrans" cxnId="{03E1F8A2-921E-4D3B-B78E-2370900F5E36}">
      <dgm:prSet/>
      <dgm:spPr/>
      <dgm:t>
        <a:bodyPr/>
        <a:lstStyle/>
        <a:p>
          <a:endParaRPr lang="en-US"/>
        </a:p>
      </dgm:t>
    </dgm:pt>
    <dgm:pt modelId="{A4D70327-3ADA-4A47-BB26-4C8EAF1DAA60}" type="sibTrans" cxnId="{03E1F8A2-921E-4D3B-B78E-2370900F5E36}">
      <dgm:prSet/>
      <dgm:spPr/>
      <dgm:t>
        <a:bodyPr/>
        <a:lstStyle/>
        <a:p>
          <a:endParaRPr lang="en-US"/>
        </a:p>
      </dgm:t>
    </dgm:pt>
    <dgm:pt modelId="{0CF6CC3A-378F-418C-8B20-BF24915977BC}">
      <dgm:prSet phldrT="[Text]"/>
      <dgm:spPr/>
      <dgm:t>
        <a:bodyPr/>
        <a:lstStyle/>
        <a:p>
          <a:r>
            <a:rPr lang="en-US" dirty="0"/>
            <a:t>validate</a:t>
          </a:r>
        </a:p>
      </dgm:t>
    </dgm:pt>
    <dgm:pt modelId="{6209CFFC-15F0-434B-BABE-D1589E31EB65}" type="parTrans" cxnId="{631E947C-5C2B-44FB-A914-9E88E28C7D15}">
      <dgm:prSet/>
      <dgm:spPr/>
      <dgm:t>
        <a:bodyPr/>
        <a:lstStyle/>
        <a:p>
          <a:endParaRPr lang="en-US"/>
        </a:p>
      </dgm:t>
    </dgm:pt>
    <dgm:pt modelId="{4C1B6796-A46D-4B49-A7CD-1A729BFB71E2}" type="sibTrans" cxnId="{631E947C-5C2B-44FB-A914-9E88E28C7D15}">
      <dgm:prSet/>
      <dgm:spPr/>
      <dgm:t>
        <a:bodyPr/>
        <a:lstStyle/>
        <a:p>
          <a:endParaRPr lang="en-US"/>
        </a:p>
      </dgm:t>
    </dgm:pt>
    <dgm:pt modelId="{0A9E91E6-7AE6-4546-AADD-930B8743FDBE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126A1E25-3AD9-47F5-9202-6565D9940E75}" type="parTrans" cxnId="{963F84B8-36AA-4240-A549-1FD81EA5888E}">
      <dgm:prSet/>
      <dgm:spPr/>
      <dgm:t>
        <a:bodyPr/>
        <a:lstStyle/>
        <a:p>
          <a:endParaRPr lang="en-US"/>
        </a:p>
      </dgm:t>
    </dgm:pt>
    <dgm:pt modelId="{A4288AF0-D1F7-488C-9F05-93C978615773}" type="sibTrans" cxnId="{963F84B8-36AA-4240-A549-1FD81EA5888E}">
      <dgm:prSet/>
      <dgm:spPr/>
      <dgm:t>
        <a:bodyPr/>
        <a:lstStyle/>
        <a:p>
          <a:endParaRPr lang="en-US"/>
        </a:p>
      </dgm:t>
    </dgm:pt>
    <dgm:pt modelId="{E17513EF-6170-493F-9C85-AC310956581B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754D7694-1F11-4922-854F-DDEA4559088B}" type="parTrans" cxnId="{545AFB41-D4F6-40AE-A3CB-25F26EF6159A}">
      <dgm:prSet/>
      <dgm:spPr/>
      <dgm:t>
        <a:bodyPr/>
        <a:lstStyle/>
        <a:p>
          <a:endParaRPr lang="en-US"/>
        </a:p>
      </dgm:t>
    </dgm:pt>
    <dgm:pt modelId="{CD9BFC04-D686-4A5D-8103-6D16486F45BE}" type="sibTrans" cxnId="{545AFB41-D4F6-40AE-A3CB-25F26EF6159A}">
      <dgm:prSet/>
      <dgm:spPr/>
      <dgm:t>
        <a:bodyPr/>
        <a:lstStyle/>
        <a:p>
          <a:endParaRPr lang="en-US"/>
        </a:p>
      </dgm:t>
    </dgm:pt>
    <dgm:pt modelId="{41A4AC76-F142-423F-9C3F-FE20256AC5E2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E107811E-9888-473A-AE51-634C679C2DBB}" type="parTrans" cxnId="{0C5B14E4-35E4-4700-ABA3-7C823C77E7E0}">
      <dgm:prSet/>
      <dgm:spPr/>
      <dgm:t>
        <a:bodyPr/>
        <a:lstStyle/>
        <a:p>
          <a:endParaRPr lang="en-US"/>
        </a:p>
      </dgm:t>
    </dgm:pt>
    <dgm:pt modelId="{C1F8C5BB-0290-4775-A4EF-46BBBC8E6E84}" type="sibTrans" cxnId="{0C5B14E4-35E4-4700-ABA3-7C823C77E7E0}">
      <dgm:prSet/>
      <dgm:spPr/>
      <dgm:t>
        <a:bodyPr/>
        <a:lstStyle/>
        <a:p>
          <a:endParaRPr lang="en-US"/>
        </a:p>
      </dgm:t>
    </dgm:pt>
    <dgm:pt modelId="{8E30CC65-FEB0-45EF-8EB4-56EA9CF12A25}">
      <dgm:prSet phldrT="[Text]"/>
      <dgm:spPr/>
      <dgm:t>
        <a:bodyPr/>
        <a:lstStyle/>
        <a:p>
          <a:r>
            <a:rPr lang="en-US" dirty="0"/>
            <a:t>verify</a:t>
          </a:r>
        </a:p>
      </dgm:t>
    </dgm:pt>
    <dgm:pt modelId="{FF4A0F2F-5D10-4F6A-A2EA-57879239B920}" type="parTrans" cxnId="{50602867-8B57-42D8-9D59-B37265F8BAAA}">
      <dgm:prSet/>
      <dgm:spPr/>
      <dgm:t>
        <a:bodyPr/>
        <a:lstStyle/>
        <a:p>
          <a:endParaRPr lang="en-US"/>
        </a:p>
      </dgm:t>
    </dgm:pt>
    <dgm:pt modelId="{AD0E2AB8-FD95-40EE-B4D9-6067A1014AB4}" type="sibTrans" cxnId="{50602867-8B57-42D8-9D59-B37265F8BAAA}">
      <dgm:prSet/>
      <dgm:spPr/>
      <dgm:t>
        <a:bodyPr/>
        <a:lstStyle/>
        <a:p>
          <a:endParaRPr lang="en-US"/>
        </a:p>
      </dgm:t>
    </dgm:pt>
    <dgm:pt modelId="{4A3C13F5-E590-4435-A2E7-4C856C770000}">
      <dgm:prSet phldrT="[Text]"/>
      <dgm:spPr/>
      <dgm:t>
        <a:bodyPr/>
        <a:lstStyle/>
        <a:p>
          <a:r>
            <a:rPr lang="en-US" dirty="0"/>
            <a:t>Install</a:t>
          </a:r>
        </a:p>
      </dgm:t>
    </dgm:pt>
    <dgm:pt modelId="{99183B9F-F968-4C1C-AFB3-263034073339}" type="parTrans" cxnId="{0E2A3EB8-9024-40ED-A172-15F1B357A26E}">
      <dgm:prSet/>
      <dgm:spPr/>
      <dgm:t>
        <a:bodyPr/>
        <a:lstStyle/>
        <a:p>
          <a:endParaRPr lang="en-US"/>
        </a:p>
      </dgm:t>
    </dgm:pt>
    <dgm:pt modelId="{EA6D14BC-28B6-46F9-BA8F-E34AC92ACBFA}" type="sibTrans" cxnId="{0E2A3EB8-9024-40ED-A172-15F1B357A26E}">
      <dgm:prSet/>
      <dgm:spPr/>
      <dgm:t>
        <a:bodyPr/>
        <a:lstStyle/>
        <a:p>
          <a:endParaRPr lang="en-US"/>
        </a:p>
      </dgm:t>
    </dgm:pt>
    <dgm:pt modelId="{55A60FA6-3AB8-42D1-8A53-B21FB8F13CC5}">
      <dgm:prSet phldrT="[Text]"/>
      <dgm:spPr/>
      <dgm:t>
        <a:bodyPr/>
        <a:lstStyle/>
        <a:p>
          <a:r>
            <a:rPr lang="en-US" dirty="0"/>
            <a:t>site</a:t>
          </a:r>
        </a:p>
      </dgm:t>
    </dgm:pt>
    <dgm:pt modelId="{79535367-C54B-468E-8E98-06AEE0D3101F}" type="parTrans" cxnId="{603B5FC8-B370-4B45-8A1E-443947863C32}">
      <dgm:prSet/>
      <dgm:spPr/>
      <dgm:t>
        <a:bodyPr/>
        <a:lstStyle/>
        <a:p>
          <a:endParaRPr lang="en-US"/>
        </a:p>
      </dgm:t>
    </dgm:pt>
    <dgm:pt modelId="{905052B1-DBBF-487B-8EB3-07C6826F9792}" type="sibTrans" cxnId="{603B5FC8-B370-4B45-8A1E-443947863C32}">
      <dgm:prSet/>
      <dgm:spPr/>
      <dgm:t>
        <a:bodyPr/>
        <a:lstStyle/>
        <a:p>
          <a:endParaRPr lang="en-US"/>
        </a:p>
      </dgm:t>
    </dgm:pt>
    <dgm:pt modelId="{65DA3776-84E3-4DCC-9B8E-09E70337B19F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4BA328C4-9003-4053-884F-6D515339D06F}" type="parTrans" cxnId="{E9C5F5CD-891E-4B36-8F1D-8AEA535F397B}">
      <dgm:prSet/>
      <dgm:spPr/>
      <dgm:t>
        <a:bodyPr/>
        <a:lstStyle/>
        <a:p>
          <a:endParaRPr lang="en-US"/>
        </a:p>
      </dgm:t>
    </dgm:pt>
    <dgm:pt modelId="{770DD901-9D31-4314-BDEB-D47609DBFC4D}" type="sibTrans" cxnId="{E9C5F5CD-891E-4B36-8F1D-8AEA535F397B}">
      <dgm:prSet/>
      <dgm:spPr/>
      <dgm:t>
        <a:bodyPr/>
        <a:lstStyle/>
        <a:p>
          <a:endParaRPr lang="en-US"/>
        </a:p>
      </dgm:t>
    </dgm:pt>
    <dgm:pt modelId="{4B448B0C-E6E2-44DF-84C1-CD31A1E1565D}" type="pres">
      <dgm:prSet presAssocID="{A739184C-C842-404C-89DF-036AE1C0939B}" presName="linearFlow" presStyleCnt="0">
        <dgm:presLayoutVars>
          <dgm:resizeHandles val="exact"/>
        </dgm:presLayoutVars>
      </dgm:prSet>
      <dgm:spPr/>
    </dgm:pt>
    <dgm:pt modelId="{D123DB12-A849-4F37-93D6-1F92D4AD127B}" type="pres">
      <dgm:prSet presAssocID="{FDC1E6F7-EA61-48F1-A6BF-D5188A16657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7CE24A-BBD3-411B-86E9-9E376C09BA65}" type="pres">
      <dgm:prSet presAssocID="{A4D70327-3ADA-4A47-BB26-4C8EAF1DAA60}" presName="sibTrans" presStyleLbl="sibTrans2D1" presStyleIdx="0" presStyleCnt="8"/>
      <dgm:spPr/>
      <dgm:t>
        <a:bodyPr/>
        <a:lstStyle/>
        <a:p>
          <a:endParaRPr lang="ru-RU"/>
        </a:p>
      </dgm:t>
    </dgm:pt>
    <dgm:pt modelId="{B49FB685-53E4-4F33-8B1B-F943DF9CB40D}" type="pres">
      <dgm:prSet presAssocID="{A4D70327-3ADA-4A47-BB26-4C8EAF1DAA60}" presName="connectorText" presStyleLbl="sibTrans2D1" presStyleIdx="0" presStyleCnt="8"/>
      <dgm:spPr/>
      <dgm:t>
        <a:bodyPr/>
        <a:lstStyle/>
        <a:p>
          <a:endParaRPr lang="ru-RU"/>
        </a:p>
      </dgm:t>
    </dgm:pt>
    <dgm:pt modelId="{15B6D16D-454D-4BAF-B84C-760EE453089B}" type="pres">
      <dgm:prSet presAssocID="{0CF6CC3A-378F-418C-8B20-BF24915977BC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9C502F-CA52-46CE-8FCB-5C068B6DB1F4}" type="pres">
      <dgm:prSet presAssocID="{4C1B6796-A46D-4B49-A7CD-1A729BFB71E2}" presName="sibTrans" presStyleLbl="sibTrans2D1" presStyleIdx="1" presStyleCnt="8"/>
      <dgm:spPr/>
      <dgm:t>
        <a:bodyPr/>
        <a:lstStyle/>
        <a:p>
          <a:endParaRPr lang="ru-RU"/>
        </a:p>
      </dgm:t>
    </dgm:pt>
    <dgm:pt modelId="{E381A2DD-EC43-45EE-A3DF-15E9CFC963E3}" type="pres">
      <dgm:prSet presAssocID="{4C1B6796-A46D-4B49-A7CD-1A729BFB71E2}" presName="connectorText" presStyleLbl="sibTrans2D1" presStyleIdx="1" presStyleCnt="8"/>
      <dgm:spPr/>
      <dgm:t>
        <a:bodyPr/>
        <a:lstStyle/>
        <a:p>
          <a:endParaRPr lang="ru-RU"/>
        </a:p>
      </dgm:t>
    </dgm:pt>
    <dgm:pt modelId="{071D7034-EAC1-4659-8AB7-C6756C1C9A30}" type="pres">
      <dgm:prSet presAssocID="{0A9E91E6-7AE6-4546-AADD-930B8743FDBE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361CB1-0051-416E-A9C9-61837184F894}" type="pres">
      <dgm:prSet presAssocID="{A4288AF0-D1F7-488C-9F05-93C978615773}" presName="sibTrans" presStyleLbl="sibTrans2D1" presStyleIdx="2" presStyleCnt="8"/>
      <dgm:spPr/>
      <dgm:t>
        <a:bodyPr/>
        <a:lstStyle/>
        <a:p>
          <a:endParaRPr lang="ru-RU"/>
        </a:p>
      </dgm:t>
    </dgm:pt>
    <dgm:pt modelId="{98C79360-C36F-4357-BCE6-E98897428C6C}" type="pres">
      <dgm:prSet presAssocID="{A4288AF0-D1F7-488C-9F05-93C978615773}" presName="connectorText" presStyleLbl="sibTrans2D1" presStyleIdx="2" presStyleCnt="8"/>
      <dgm:spPr/>
      <dgm:t>
        <a:bodyPr/>
        <a:lstStyle/>
        <a:p>
          <a:endParaRPr lang="ru-RU"/>
        </a:p>
      </dgm:t>
    </dgm:pt>
    <dgm:pt modelId="{924582E4-D013-4AE5-9687-2734FFC231DC}" type="pres">
      <dgm:prSet presAssocID="{E17513EF-6170-493F-9C85-AC310956581B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D081EA-4FF1-4DBD-9C09-E7E303B8335A}" type="pres">
      <dgm:prSet presAssocID="{CD9BFC04-D686-4A5D-8103-6D16486F45BE}" presName="sibTrans" presStyleLbl="sibTrans2D1" presStyleIdx="3" presStyleCnt="8"/>
      <dgm:spPr/>
      <dgm:t>
        <a:bodyPr/>
        <a:lstStyle/>
        <a:p>
          <a:endParaRPr lang="ru-RU"/>
        </a:p>
      </dgm:t>
    </dgm:pt>
    <dgm:pt modelId="{9BDAC78E-0201-4875-BA0C-969F04D4BD32}" type="pres">
      <dgm:prSet presAssocID="{CD9BFC04-D686-4A5D-8103-6D16486F45BE}" presName="connectorText" presStyleLbl="sibTrans2D1" presStyleIdx="3" presStyleCnt="8"/>
      <dgm:spPr/>
      <dgm:t>
        <a:bodyPr/>
        <a:lstStyle/>
        <a:p>
          <a:endParaRPr lang="ru-RU"/>
        </a:p>
      </dgm:t>
    </dgm:pt>
    <dgm:pt modelId="{225469AC-03FC-442D-AD25-CFD792A3FFB5}" type="pres">
      <dgm:prSet presAssocID="{41A4AC76-F142-423F-9C3F-FE20256AC5E2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674682-C850-4130-931E-077E17246F32}" type="pres">
      <dgm:prSet presAssocID="{C1F8C5BB-0290-4775-A4EF-46BBBC8E6E84}" presName="sibTrans" presStyleLbl="sibTrans2D1" presStyleIdx="4" presStyleCnt="8"/>
      <dgm:spPr/>
      <dgm:t>
        <a:bodyPr/>
        <a:lstStyle/>
        <a:p>
          <a:endParaRPr lang="ru-RU"/>
        </a:p>
      </dgm:t>
    </dgm:pt>
    <dgm:pt modelId="{835C0C45-BCD8-4415-9168-CA53C1BA5FC1}" type="pres">
      <dgm:prSet presAssocID="{C1F8C5BB-0290-4775-A4EF-46BBBC8E6E84}" presName="connectorText" presStyleLbl="sibTrans2D1" presStyleIdx="4" presStyleCnt="8"/>
      <dgm:spPr/>
      <dgm:t>
        <a:bodyPr/>
        <a:lstStyle/>
        <a:p>
          <a:endParaRPr lang="ru-RU"/>
        </a:p>
      </dgm:t>
    </dgm:pt>
    <dgm:pt modelId="{622BCB69-B63A-48E4-B001-A45A7A6AB873}" type="pres">
      <dgm:prSet presAssocID="{8E30CC65-FEB0-45EF-8EB4-56EA9CF12A2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2029365-5AED-4E78-8A34-5683739AE4B0}" type="pres">
      <dgm:prSet presAssocID="{AD0E2AB8-FD95-40EE-B4D9-6067A1014AB4}" presName="sibTrans" presStyleLbl="sibTrans2D1" presStyleIdx="5" presStyleCnt="8"/>
      <dgm:spPr/>
      <dgm:t>
        <a:bodyPr/>
        <a:lstStyle/>
        <a:p>
          <a:endParaRPr lang="ru-RU"/>
        </a:p>
      </dgm:t>
    </dgm:pt>
    <dgm:pt modelId="{81A8E296-C058-4135-B7AD-15DC4D768F9D}" type="pres">
      <dgm:prSet presAssocID="{AD0E2AB8-FD95-40EE-B4D9-6067A1014AB4}" presName="connectorText" presStyleLbl="sibTrans2D1" presStyleIdx="5" presStyleCnt="8"/>
      <dgm:spPr/>
      <dgm:t>
        <a:bodyPr/>
        <a:lstStyle/>
        <a:p>
          <a:endParaRPr lang="ru-RU"/>
        </a:p>
      </dgm:t>
    </dgm:pt>
    <dgm:pt modelId="{133A36BC-805C-4ECD-9BFB-DD8DB2A45EB1}" type="pres">
      <dgm:prSet presAssocID="{4A3C13F5-E590-4435-A2E7-4C856C770000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3FF1461-5C17-438E-A9FA-2050905502D1}" type="pres">
      <dgm:prSet presAssocID="{EA6D14BC-28B6-46F9-BA8F-E34AC92ACBFA}" presName="sibTrans" presStyleLbl="sibTrans2D1" presStyleIdx="6" presStyleCnt="8"/>
      <dgm:spPr/>
      <dgm:t>
        <a:bodyPr/>
        <a:lstStyle/>
        <a:p>
          <a:endParaRPr lang="ru-RU"/>
        </a:p>
      </dgm:t>
    </dgm:pt>
    <dgm:pt modelId="{B5302BA3-C12F-4EB9-B4E0-84251ABA7532}" type="pres">
      <dgm:prSet presAssocID="{EA6D14BC-28B6-46F9-BA8F-E34AC92ACBFA}" presName="connectorText" presStyleLbl="sibTrans2D1" presStyleIdx="6" presStyleCnt="8"/>
      <dgm:spPr/>
      <dgm:t>
        <a:bodyPr/>
        <a:lstStyle/>
        <a:p>
          <a:endParaRPr lang="ru-RU"/>
        </a:p>
      </dgm:t>
    </dgm:pt>
    <dgm:pt modelId="{2717396C-C5DE-4576-B60A-9E2D5876E2BE}" type="pres">
      <dgm:prSet presAssocID="{55A60FA6-3AB8-42D1-8A53-B21FB8F13CC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C8D1EA-6446-4815-A807-F9B0BD634AD0}" type="pres">
      <dgm:prSet presAssocID="{905052B1-DBBF-487B-8EB3-07C6826F9792}" presName="sibTrans" presStyleLbl="sibTrans2D1" presStyleIdx="7" presStyleCnt="8"/>
      <dgm:spPr/>
      <dgm:t>
        <a:bodyPr/>
        <a:lstStyle/>
        <a:p>
          <a:endParaRPr lang="ru-RU"/>
        </a:p>
      </dgm:t>
    </dgm:pt>
    <dgm:pt modelId="{BB280EA0-C492-4064-9B5A-B3BD9A5DBB68}" type="pres">
      <dgm:prSet presAssocID="{905052B1-DBBF-487B-8EB3-07C6826F9792}" presName="connectorText" presStyleLbl="sibTrans2D1" presStyleIdx="7" presStyleCnt="8"/>
      <dgm:spPr/>
      <dgm:t>
        <a:bodyPr/>
        <a:lstStyle/>
        <a:p>
          <a:endParaRPr lang="ru-RU"/>
        </a:p>
      </dgm:t>
    </dgm:pt>
    <dgm:pt modelId="{F70CC2BF-647E-4A5B-9B1D-D215D7487882}" type="pres">
      <dgm:prSet presAssocID="{65DA3776-84E3-4DCC-9B8E-09E70337B19F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2FE0D69-56DF-4EAA-A99C-14996758751F}" type="presOf" srcId="{A4D70327-3ADA-4A47-BB26-4C8EAF1DAA60}" destId="{B49FB685-53E4-4F33-8B1B-F943DF9CB40D}" srcOrd="1" destOrd="0" presId="urn:microsoft.com/office/officeart/2005/8/layout/process2"/>
    <dgm:cxn modelId="{E302B7C1-3200-4865-99A2-C2A98BAF6030}" type="presOf" srcId="{EA6D14BC-28B6-46F9-BA8F-E34AC92ACBFA}" destId="{D3FF1461-5C17-438E-A9FA-2050905502D1}" srcOrd="0" destOrd="0" presId="urn:microsoft.com/office/officeart/2005/8/layout/process2"/>
    <dgm:cxn modelId="{50602867-8B57-42D8-9D59-B37265F8BAAA}" srcId="{A739184C-C842-404C-89DF-036AE1C0939B}" destId="{8E30CC65-FEB0-45EF-8EB4-56EA9CF12A25}" srcOrd="5" destOrd="0" parTransId="{FF4A0F2F-5D10-4F6A-A2EA-57879239B920}" sibTransId="{AD0E2AB8-FD95-40EE-B4D9-6067A1014AB4}"/>
    <dgm:cxn modelId="{C57DE363-5D69-4D90-8216-F891879256A9}" type="presOf" srcId="{4A3C13F5-E590-4435-A2E7-4C856C770000}" destId="{133A36BC-805C-4ECD-9BFB-DD8DB2A45EB1}" srcOrd="0" destOrd="0" presId="urn:microsoft.com/office/officeart/2005/8/layout/process2"/>
    <dgm:cxn modelId="{3A183AC0-5733-4325-B8EF-729724B0C944}" type="presOf" srcId="{A4D70327-3ADA-4A47-BB26-4C8EAF1DAA60}" destId="{1A7CE24A-BBD3-411B-86E9-9E376C09BA65}" srcOrd="0" destOrd="0" presId="urn:microsoft.com/office/officeart/2005/8/layout/process2"/>
    <dgm:cxn modelId="{07945AC4-8ED1-40D6-9378-4D314D8C5A51}" type="presOf" srcId="{A739184C-C842-404C-89DF-036AE1C0939B}" destId="{4B448B0C-E6E2-44DF-84C1-CD31A1E1565D}" srcOrd="0" destOrd="0" presId="urn:microsoft.com/office/officeart/2005/8/layout/process2"/>
    <dgm:cxn modelId="{603B5FC8-B370-4B45-8A1E-443947863C32}" srcId="{A739184C-C842-404C-89DF-036AE1C0939B}" destId="{55A60FA6-3AB8-42D1-8A53-B21FB8F13CC5}" srcOrd="7" destOrd="0" parTransId="{79535367-C54B-468E-8E98-06AEE0D3101F}" sibTransId="{905052B1-DBBF-487B-8EB3-07C6826F9792}"/>
    <dgm:cxn modelId="{62F5BF11-B5FA-4D82-9EB7-C767D23A1503}" type="presOf" srcId="{4C1B6796-A46D-4B49-A7CD-1A729BFB71E2}" destId="{E381A2DD-EC43-45EE-A3DF-15E9CFC963E3}" srcOrd="1" destOrd="0" presId="urn:microsoft.com/office/officeart/2005/8/layout/process2"/>
    <dgm:cxn modelId="{545AFB41-D4F6-40AE-A3CB-25F26EF6159A}" srcId="{A739184C-C842-404C-89DF-036AE1C0939B}" destId="{E17513EF-6170-493F-9C85-AC310956581B}" srcOrd="3" destOrd="0" parTransId="{754D7694-1F11-4922-854F-DDEA4559088B}" sibTransId="{CD9BFC04-D686-4A5D-8103-6D16486F45BE}"/>
    <dgm:cxn modelId="{0E2A3EB8-9024-40ED-A172-15F1B357A26E}" srcId="{A739184C-C842-404C-89DF-036AE1C0939B}" destId="{4A3C13F5-E590-4435-A2E7-4C856C770000}" srcOrd="6" destOrd="0" parTransId="{99183B9F-F968-4C1C-AFB3-263034073339}" sibTransId="{EA6D14BC-28B6-46F9-BA8F-E34AC92ACBFA}"/>
    <dgm:cxn modelId="{035FB633-D297-4EED-9F5B-E3D7748EF2AF}" type="presOf" srcId="{905052B1-DBBF-487B-8EB3-07C6826F9792}" destId="{5DC8D1EA-6446-4815-A807-F9B0BD634AD0}" srcOrd="0" destOrd="0" presId="urn:microsoft.com/office/officeart/2005/8/layout/process2"/>
    <dgm:cxn modelId="{2D0A17EB-4C6E-4D82-B287-71B173590A91}" type="presOf" srcId="{A4288AF0-D1F7-488C-9F05-93C978615773}" destId="{98C79360-C36F-4357-BCE6-E98897428C6C}" srcOrd="1" destOrd="0" presId="urn:microsoft.com/office/officeart/2005/8/layout/process2"/>
    <dgm:cxn modelId="{2E1D127B-51EE-4F20-A28E-21EA7B7CB86B}" type="presOf" srcId="{65DA3776-84E3-4DCC-9B8E-09E70337B19F}" destId="{F70CC2BF-647E-4A5B-9B1D-D215D7487882}" srcOrd="0" destOrd="0" presId="urn:microsoft.com/office/officeart/2005/8/layout/process2"/>
    <dgm:cxn modelId="{03E1F8A2-921E-4D3B-B78E-2370900F5E36}" srcId="{A739184C-C842-404C-89DF-036AE1C0939B}" destId="{FDC1E6F7-EA61-48F1-A6BF-D5188A166576}" srcOrd="0" destOrd="0" parTransId="{D3BDEABA-54EA-4380-812A-026D5F80B4BE}" sibTransId="{A4D70327-3ADA-4A47-BB26-4C8EAF1DAA60}"/>
    <dgm:cxn modelId="{04E5E9F0-9AAD-4ADD-9CF4-9615CD36F3D7}" type="presOf" srcId="{E17513EF-6170-493F-9C85-AC310956581B}" destId="{924582E4-D013-4AE5-9687-2734FFC231DC}" srcOrd="0" destOrd="0" presId="urn:microsoft.com/office/officeart/2005/8/layout/process2"/>
    <dgm:cxn modelId="{631E947C-5C2B-44FB-A914-9E88E28C7D15}" srcId="{A739184C-C842-404C-89DF-036AE1C0939B}" destId="{0CF6CC3A-378F-418C-8B20-BF24915977BC}" srcOrd="1" destOrd="0" parTransId="{6209CFFC-15F0-434B-BABE-D1589E31EB65}" sibTransId="{4C1B6796-A46D-4B49-A7CD-1A729BFB71E2}"/>
    <dgm:cxn modelId="{2E7D34E3-ACE0-44B7-A3C7-69F390B3723B}" type="presOf" srcId="{0A9E91E6-7AE6-4546-AADD-930B8743FDBE}" destId="{071D7034-EAC1-4659-8AB7-C6756C1C9A30}" srcOrd="0" destOrd="0" presId="urn:microsoft.com/office/officeart/2005/8/layout/process2"/>
    <dgm:cxn modelId="{408C8390-7C8F-4649-88F3-273DAF81BF49}" type="presOf" srcId="{AD0E2AB8-FD95-40EE-B4D9-6067A1014AB4}" destId="{81A8E296-C058-4135-B7AD-15DC4D768F9D}" srcOrd="1" destOrd="0" presId="urn:microsoft.com/office/officeart/2005/8/layout/process2"/>
    <dgm:cxn modelId="{D65E8701-92AE-48E3-A514-A0161FAEB3BE}" type="presOf" srcId="{FDC1E6F7-EA61-48F1-A6BF-D5188A166576}" destId="{D123DB12-A849-4F37-93D6-1F92D4AD127B}" srcOrd="0" destOrd="0" presId="urn:microsoft.com/office/officeart/2005/8/layout/process2"/>
    <dgm:cxn modelId="{E03E7319-F3BA-410B-A7C7-B2AA8500DEE5}" type="presOf" srcId="{EA6D14BC-28B6-46F9-BA8F-E34AC92ACBFA}" destId="{B5302BA3-C12F-4EB9-B4E0-84251ABA7532}" srcOrd="1" destOrd="0" presId="urn:microsoft.com/office/officeart/2005/8/layout/process2"/>
    <dgm:cxn modelId="{3C9144A4-E6EB-40CE-91B1-6D5246CF2A37}" type="presOf" srcId="{41A4AC76-F142-423F-9C3F-FE20256AC5E2}" destId="{225469AC-03FC-442D-AD25-CFD792A3FFB5}" srcOrd="0" destOrd="0" presId="urn:microsoft.com/office/officeart/2005/8/layout/process2"/>
    <dgm:cxn modelId="{1A0FD2B8-CFD6-4BF3-B1D8-4A0778097CE7}" type="presOf" srcId="{905052B1-DBBF-487B-8EB3-07C6826F9792}" destId="{BB280EA0-C492-4064-9B5A-B3BD9A5DBB68}" srcOrd="1" destOrd="0" presId="urn:microsoft.com/office/officeart/2005/8/layout/process2"/>
    <dgm:cxn modelId="{85A76301-51F4-4BC3-8F40-FE54B18F9A7D}" type="presOf" srcId="{A4288AF0-D1F7-488C-9F05-93C978615773}" destId="{64361CB1-0051-416E-A9C9-61837184F894}" srcOrd="0" destOrd="0" presId="urn:microsoft.com/office/officeart/2005/8/layout/process2"/>
    <dgm:cxn modelId="{CBF22A54-CE1B-4B45-8A29-C4CDF8B53C19}" type="presOf" srcId="{CD9BFC04-D686-4A5D-8103-6D16486F45BE}" destId="{C4D081EA-4FF1-4DBD-9C09-E7E303B8335A}" srcOrd="0" destOrd="0" presId="urn:microsoft.com/office/officeart/2005/8/layout/process2"/>
    <dgm:cxn modelId="{9094FF61-5AD6-4664-9F7D-79472B8F3F14}" type="presOf" srcId="{AD0E2AB8-FD95-40EE-B4D9-6067A1014AB4}" destId="{42029365-5AED-4E78-8A34-5683739AE4B0}" srcOrd="0" destOrd="0" presId="urn:microsoft.com/office/officeart/2005/8/layout/process2"/>
    <dgm:cxn modelId="{963F84B8-36AA-4240-A549-1FD81EA5888E}" srcId="{A739184C-C842-404C-89DF-036AE1C0939B}" destId="{0A9E91E6-7AE6-4546-AADD-930B8743FDBE}" srcOrd="2" destOrd="0" parTransId="{126A1E25-3AD9-47F5-9202-6565D9940E75}" sibTransId="{A4288AF0-D1F7-488C-9F05-93C978615773}"/>
    <dgm:cxn modelId="{9B0B0915-9397-4703-ACB8-714D9CFFF03D}" type="presOf" srcId="{C1F8C5BB-0290-4775-A4EF-46BBBC8E6E84}" destId="{835C0C45-BCD8-4415-9168-CA53C1BA5FC1}" srcOrd="1" destOrd="0" presId="urn:microsoft.com/office/officeart/2005/8/layout/process2"/>
    <dgm:cxn modelId="{37AAD6DD-B934-4DEF-8E18-F4679FE4332D}" type="presOf" srcId="{CD9BFC04-D686-4A5D-8103-6D16486F45BE}" destId="{9BDAC78E-0201-4875-BA0C-969F04D4BD32}" srcOrd="1" destOrd="0" presId="urn:microsoft.com/office/officeart/2005/8/layout/process2"/>
    <dgm:cxn modelId="{4CB01CF0-49C7-4E32-A4BD-2F45E0B0388C}" type="presOf" srcId="{55A60FA6-3AB8-42D1-8A53-B21FB8F13CC5}" destId="{2717396C-C5DE-4576-B60A-9E2D5876E2BE}" srcOrd="0" destOrd="0" presId="urn:microsoft.com/office/officeart/2005/8/layout/process2"/>
    <dgm:cxn modelId="{A731FB63-3775-4477-AD05-E936CF0802E2}" type="presOf" srcId="{4C1B6796-A46D-4B49-A7CD-1A729BFB71E2}" destId="{949C502F-CA52-46CE-8FCB-5C068B6DB1F4}" srcOrd="0" destOrd="0" presId="urn:microsoft.com/office/officeart/2005/8/layout/process2"/>
    <dgm:cxn modelId="{777125FA-CD49-4B97-91DD-0DD8E0EDC4D4}" type="presOf" srcId="{C1F8C5BB-0290-4775-A4EF-46BBBC8E6E84}" destId="{16674682-C850-4130-931E-077E17246F32}" srcOrd="0" destOrd="0" presId="urn:microsoft.com/office/officeart/2005/8/layout/process2"/>
    <dgm:cxn modelId="{255D1DE3-13E7-4D7D-B773-C48EC9C6CE11}" type="presOf" srcId="{0CF6CC3A-378F-418C-8B20-BF24915977BC}" destId="{15B6D16D-454D-4BAF-B84C-760EE453089B}" srcOrd="0" destOrd="0" presId="urn:microsoft.com/office/officeart/2005/8/layout/process2"/>
    <dgm:cxn modelId="{E9C5F5CD-891E-4B36-8F1D-8AEA535F397B}" srcId="{A739184C-C842-404C-89DF-036AE1C0939B}" destId="{65DA3776-84E3-4DCC-9B8E-09E70337B19F}" srcOrd="8" destOrd="0" parTransId="{4BA328C4-9003-4053-884F-6D515339D06F}" sibTransId="{770DD901-9D31-4314-BDEB-D47609DBFC4D}"/>
    <dgm:cxn modelId="{4D1983BD-AB5D-41D8-B691-032EF46E927F}" type="presOf" srcId="{8E30CC65-FEB0-45EF-8EB4-56EA9CF12A25}" destId="{622BCB69-B63A-48E4-B001-A45A7A6AB873}" srcOrd="0" destOrd="0" presId="urn:microsoft.com/office/officeart/2005/8/layout/process2"/>
    <dgm:cxn modelId="{0C5B14E4-35E4-4700-ABA3-7C823C77E7E0}" srcId="{A739184C-C842-404C-89DF-036AE1C0939B}" destId="{41A4AC76-F142-423F-9C3F-FE20256AC5E2}" srcOrd="4" destOrd="0" parTransId="{E107811E-9888-473A-AE51-634C679C2DBB}" sibTransId="{C1F8C5BB-0290-4775-A4EF-46BBBC8E6E84}"/>
    <dgm:cxn modelId="{8880C234-93A9-4FF2-86B6-4048C530F5A5}" type="presParOf" srcId="{4B448B0C-E6E2-44DF-84C1-CD31A1E1565D}" destId="{D123DB12-A849-4F37-93D6-1F92D4AD127B}" srcOrd="0" destOrd="0" presId="urn:microsoft.com/office/officeart/2005/8/layout/process2"/>
    <dgm:cxn modelId="{2C458FAC-7C98-4289-B1F2-87F4E047536A}" type="presParOf" srcId="{4B448B0C-E6E2-44DF-84C1-CD31A1E1565D}" destId="{1A7CE24A-BBD3-411B-86E9-9E376C09BA65}" srcOrd="1" destOrd="0" presId="urn:microsoft.com/office/officeart/2005/8/layout/process2"/>
    <dgm:cxn modelId="{99A5C56A-2A8A-443A-9C7D-3711FBD0006B}" type="presParOf" srcId="{1A7CE24A-BBD3-411B-86E9-9E376C09BA65}" destId="{B49FB685-53E4-4F33-8B1B-F943DF9CB40D}" srcOrd="0" destOrd="0" presId="urn:microsoft.com/office/officeart/2005/8/layout/process2"/>
    <dgm:cxn modelId="{C72323BF-4ED2-458F-8A56-E492768371BF}" type="presParOf" srcId="{4B448B0C-E6E2-44DF-84C1-CD31A1E1565D}" destId="{15B6D16D-454D-4BAF-B84C-760EE453089B}" srcOrd="2" destOrd="0" presId="urn:microsoft.com/office/officeart/2005/8/layout/process2"/>
    <dgm:cxn modelId="{565219A5-C22D-44E6-B546-5DC18CE6F386}" type="presParOf" srcId="{4B448B0C-E6E2-44DF-84C1-CD31A1E1565D}" destId="{949C502F-CA52-46CE-8FCB-5C068B6DB1F4}" srcOrd="3" destOrd="0" presId="urn:microsoft.com/office/officeart/2005/8/layout/process2"/>
    <dgm:cxn modelId="{26E97084-3E6E-43AA-AFB6-FBAB9CC80AFF}" type="presParOf" srcId="{949C502F-CA52-46CE-8FCB-5C068B6DB1F4}" destId="{E381A2DD-EC43-45EE-A3DF-15E9CFC963E3}" srcOrd="0" destOrd="0" presId="urn:microsoft.com/office/officeart/2005/8/layout/process2"/>
    <dgm:cxn modelId="{342482C4-D6AC-469C-BE4C-CC5F0CCFF444}" type="presParOf" srcId="{4B448B0C-E6E2-44DF-84C1-CD31A1E1565D}" destId="{071D7034-EAC1-4659-8AB7-C6756C1C9A30}" srcOrd="4" destOrd="0" presId="urn:microsoft.com/office/officeart/2005/8/layout/process2"/>
    <dgm:cxn modelId="{E428A668-B87A-4989-A6F9-EDD8CE70F47F}" type="presParOf" srcId="{4B448B0C-E6E2-44DF-84C1-CD31A1E1565D}" destId="{64361CB1-0051-416E-A9C9-61837184F894}" srcOrd="5" destOrd="0" presId="urn:microsoft.com/office/officeart/2005/8/layout/process2"/>
    <dgm:cxn modelId="{4166BD49-8E67-43A1-898F-CFB42500850C}" type="presParOf" srcId="{64361CB1-0051-416E-A9C9-61837184F894}" destId="{98C79360-C36F-4357-BCE6-E98897428C6C}" srcOrd="0" destOrd="0" presId="urn:microsoft.com/office/officeart/2005/8/layout/process2"/>
    <dgm:cxn modelId="{C7258C57-0E04-41EC-AA96-0607B8A16ABD}" type="presParOf" srcId="{4B448B0C-E6E2-44DF-84C1-CD31A1E1565D}" destId="{924582E4-D013-4AE5-9687-2734FFC231DC}" srcOrd="6" destOrd="0" presId="urn:microsoft.com/office/officeart/2005/8/layout/process2"/>
    <dgm:cxn modelId="{87E33DA1-08FA-4702-BF37-7B1DFD8CE660}" type="presParOf" srcId="{4B448B0C-E6E2-44DF-84C1-CD31A1E1565D}" destId="{C4D081EA-4FF1-4DBD-9C09-E7E303B8335A}" srcOrd="7" destOrd="0" presId="urn:microsoft.com/office/officeart/2005/8/layout/process2"/>
    <dgm:cxn modelId="{2A2054A0-4795-4A29-9913-D3895A9DF346}" type="presParOf" srcId="{C4D081EA-4FF1-4DBD-9C09-E7E303B8335A}" destId="{9BDAC78E-0201-4875-BA0C-969F04D4BD32}" srcOrd="0" destOrd="0" presId="urn:microsoft.com/office/officeart/2005/8/layout/process2"/>
    <dgm:cxn modelId="{0B0A6091-1722-49C9-80D3-9984817FD19E}" type="presParOf" srcId="{4B448B0C-E6E2-44DF-84C1-CD31A1E1565D}" destId="{225469AC-03FC-442D-AD25-CFD792A3FFB5}" srcOrd="8" destOrd="0" presId="urn:microsoft.com/office/officeart/2005/8/layout/process2"/>
    <dgm:cxn modelId="{960964F4-74ED-4492-86DB-6A52F1CAF9C5}" type="presParOf" srcId="{4B448B0C-E6E2-44DF-84C1-CD31A1E1565D}" destId="{16674682-C850-4130-931E-077E17246F32}" srcOrd="9" destOrd="0" presId="urn:microsoft.com/office/officeart/2005/8/layout/process2"/>
    <dgm:cxn modelId="{BF620F99-2EE3-436C-B3F3-DE7B84A42C06}" type="presParOf" srcId="{16674682-C850-4130-931E-077E17246F32}" destId="{835C0C45-BCD8-4415-9168-CA53C1BA5FC1}" srcOrd="0" destOrd="0" presId="urn:microsoft.com/office/officeart/2005/8/layout/process2"/>
    <dgm:cxn modelId="{62C48D42-7935-401F-B845-3B78B6C4FC02}" type="presParOf" srcId="{4B448B0C-E6E2-44DF-84C1-CD31A1E1565D}" destId="{622BCB69-B63A-48E4-B001-A45A7A6AB873}" srcOrd="10" destOrd="0" presId="urn:microsoft.com/office/officeart/2005/8/layout/process2"/>
    <dgm:cxn modelId="{72C0AE57-7FDE-4D59-A716-C32E4990AE62}" type="presParOf" srcId="{4B448B0C-E6E2-44DF-84C1-CD31A1E1565D}" destId="{42029365-5AED-4E78-8A34-5683739AE4B0}" srcOrd="11" destOrd="0" presId="urn:microsoft.com/office/officeart/2005/8/layout/process2"/>
    <dgm:cxn modelId="{F68727E9-8249-4B37-9455-173084B7EFCF}" type="presParOf" srcId="{42029365-5AED-4E78-8A34-5683739AE4B0}" destId="{81A8E296-C058-4135-B7AD-15DC4D768F9D}" srcOrd="0" destOrd="0" presId="urn:microsoft.com/office/officeart/2005/8/layout/process2"/>
    <dgm:cxn modelId="{F9212B06-2AB7-44A1-80DE-BB7DE742CD29}" type="presParOf" srcId="{4B448B0C-E6E2-44DF-84C1-CD31A1E1565D}" destId="{133A36BC-805C-4ECD-9BFB-DD8DB2A45EB1}" srcOrd="12" destOrd="0" presId="urn:microsoft.com/office/officeart/2005/8/layout/process2"/>
    <dgm:cxn modelId="{45C1C215-BE24-4E21-BD07-519DB355A660}" type="presParOf" srcId="{4B448B0C-E6E2-44DF-84C1-CD31A1E1565D}" destId="{D3FF1461-5C17-438E-A9FA-2050905502D1}" srcOrd="13" destOrd="0" presId="urn:microsoft.com/office/officeart/2005/8/layout/process2"/>
    <dgm:cxn modelId="{D9C207E7-8DEE-4AC3-A879-DB45CA1F969C}" type="presParOf" srcId="{D3FF1461-5C17-438E-A9FA-2050905502D1}" destId="{B5302BA3-C12F-4EB9-B4E0-84251ABA7532}" srcOrd="0" destOrd="0" presId="urn:microsoft.com/office/officeart/2005/8/layout/process2"/>
    <dgm:cxn modelId="{EC2B9FF2-32D7-4869-8285-81CD9CC6C866}" type="presParOf" srcId="{4B448B0C-E6E2-44DF-84C1-CD31A1E1565D}" destId="{2717396C-C5DE-4576-B60A-9E2D5876E2BE}" srcOrd="14" destOrd="0" presId="urn:microsoft.com/office/officeart/2005/8/layout/process2"/>
    <dgm:cxn modelId="{219F5B39-2016-4DA0-B72B-CB7FF7AB71C7}" type="presParOf" srcId="{4B448B0C-E6E2-44DF-84C1-CD31A1E1565D}" destId="{5DC8D1EA-6446-4815-A807-F9B0BD634AD0}" srcOrd="15" destOrd="0" presId="urn:microsoft.com/office/officeart/2005/8/layout/process2"/>
    <dgm:cxn modelId="{8125C5E7-6D1E-496A-9CB1-F3BDE0CDAE22}" type="presParOf" srcId="{5DC8D1EA-6446-4815-A807-F9B0BD634AD0}" destId="{BB280EA0-C492-4064-9B5A-B3BD9A5DBB68}" srcOrd="0" destOrd="0" presId="urn:microsoft.com/office/officeart/2005/8/layout/process2"/>
    <dgm:cxn modelId="{DBE25361-4479-4A7F-9774-C8375B9132C9}" type="presParOf" srcId="{4B448B0C-E6E2-44DF-84C1-CD31A1E1565D}" destId="{F70CC2BF-647E-4A5B-9B1D-D215D7487882}" srcOrd="1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DB12-A849-4F37-93D6-1F92D4AD127B}">
      <dsp:nvSpPr>
        <dsp:cNvPr id="0" name=""/>
        <dsp:cNvSpPr/>
      </dsp:nvSpPr>
      <dsp:spPr>
        <a:xfrm>
          <a:off x="272765" y="496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clean</a:t>
          </a:r>
        </a:p>
      </dsp:txBody>
      <dsp:txXfrm>
        <a:off x="281919" y="9650"/>
        <a:ext cx="649011" cy="294231"/>
      </dsp:txXfrm>
    </dsp:sp>
    <dsp:sp modelId="{1A7CE24A-BBD3-411B-86E9-9E376C09BA65}">
      <dsp:nvSpPr>
        <dsp:cNvPr id="0" name=""/>
        <dsp:cNvSpPr/>
      </dsp:nvSpPr>
      <dsp:spPr>
        <a:xfrm rot="5400000">
          <a:off x="547823" y="320848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332568"/>
        <a:ext cx="84386" cy="82041"/>
      </dsp:txXfrm>
    </dsp:sp>
    <dsp:sp modelId="{15B6D16D-454D-4BAF-B84C-760EE453089B}">
      <dsp:nvSpPr>
        <dsp:cNvPr id="0" name=""/>
        <dsp:cNvSpPr/>
      </dsp:nvSpPr>
      <dsp:spPr>
        <a:xfrm>
          <a:off x="272765" y="469304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validate</a:t>
          </a:r>
        </a:p>
      </dsp:txBody>
      <dsp:txXfrm>
        <a:off x="281919" y="478458"/>
        <a:ext cx="649011" cy="294231"/>
      </dsp:txXfrm>
    </dsp:sp>
    <dsp:sp modelId="{949C502F-CA52-46CE-8FCB-5C068B6DB1F4}">
      <dsp:nvSpPr>
        <dsp:cNvPr id="0" name=""/>
        <dsp:cNvSpPr/>
      </dsp:nvSpPr>
      <dsp:spPr>
        <a:xfrm rot="5400000">
          <a:off x="547823" y="789657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801377"/>
        <a:ext cx="84386" cy="82041"/>
      </dsp:txXfrm>
    </dsp:sp>
    <dsp:sp modelId="{071D7034-EAC1-4659-8AB7-C6756C1C9A30}">
      <dsp:nvSpPr>
        <dsp:cNvPr id="0" name=""/>
        <dsp:cNvSpPr/>
      </dsp:nvSpPr>
      <dsp:spPr>
        <a:xfrm>
          <a:off x="272765" y="938113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compile</a:t>
          </a:r>
        </a:p>
      </dsp:txBody>
      <dsp:txXfrm>
        <a:off x="281919" y="947267"/>
        <a:ext cx="649011" cy="294231"/>
      </dsp:txXfrm>
    </dsp:sp>
    <dsp:sp modelId="{64361CB1-0051-416E-A9C9-61837184F894}">
      <dsp:nvSpPr>
        <dsp:cNvPr id="0" name=""/>
        <dsp:cNvSpPr/>
      </dsp:nvSpPr>
      <dsp:spPr>
        <a:xfrm rot="5400000">
          <a:off x="547823" y="1258465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1270185"/>
        <a:ext cx="84386" cy="82041"/>
      </dsp:txXfrm>
    </dsp:sp>
    <dsp:sp modelId="{924582E4-D013-4AE5-9687-2734FFC231DC}">
      <dsp:nvSpPr>
        <dsp:cNvPr id="0" name=""/>
        <dsp:cNvSpPr/>
      </dsp:nvSpPr>
      <dsp:spPr>
        <a:xfrm>
          <a:off x="272765" y="1406921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test</a:t>
          </a:r>
        </a:p>
      </dsp:txBody>
      <dsp:txXfrm>
        <a:off x="281919" y="1416075"/>
        <a:ext cx="649011" cy="294231"/>
      </dsp:txXfrm>
    </dsp:sp>
    <dsp:sp modelId="{C4D081EA-4FF1-4DBD-9C09-E7E303B8335A}">
      <dsp:nvSpPr>
        <dsp:cNvPr id="0" name=""/>
        <dsp:cNvSpPr/>
      </dsp:nvSpPr>
      <dsp:spPr>
        <a:xfrm rot="5400000">
          <a:off x="547823" y="1727274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1738994"/>
        <a:ext cx="84386" cy="82041"/>
      </dsp:txXfrm>
    </dsp:sp>
    <dsp:sp modelId="{225469AC-03FC-442D-AD25-CFD792A3FFB5}">
      <dsp:nvSpPr>
        <dsp:cNvPr id="0" name=""/>
        <dsp:cNvSpPr/>
      </dsp:nvSpPr>
      <dsp:spPr>
        <a:xfrm>
          <a:off x="272765" y="1875730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package</a:t>
          </a:r>
        </a:p>
      </dsp:txBody>
      <dsp:txXfrm>
        <a:off x="281919" y="1884884"/>
        <a:ext cx="649011" cy="294231"/>
      </dsp:txXfrm>
    </dsp:sp>
    <dsp:sp modelId="{16674682-C850-4130-931E-077E17246F32}">
      <dsp:nvSpPr>
        <dsp:cNvPr id="0" name=""/>
        <dsp:cNvSpPr/>
      </dsp:nvSpPr>
      <dsp:spPr>
        <a:xfrm rot="5400000">
          <a:off x="547823" y="2196083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2207803"/>
        <a:ext cx="84386" cy="82041"/>
      </dsp:txXfrm>
    </dsp:sp>
    <dsp:sp modelId="{622BCB69-B63A-48E4-B001-A45A7A6AB873}">
      <dsp:nvSpPr>
        <dsp:cNvPr id="0" name=""/>
        <dsp:cNvSpPr/>
      </dsp:nvSpPr>
      <dsp:spPr>
        <a:xfrm>
          <a:off x="272765" y="2344539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verify</a:t>
          </a:r>
        </a:p>
      </dsp:txBody>
      <dsp:txXfrm>
        <a:off x="281919" y="2353693"/>
        <a:ext cx="649011" cy="294231"/>
      </dsp:txXfrm>
    </dsp:sp>
    <dsp:sp modelId="{42029365-5AED-4E78-8A34-5683739AE4B0}">
      <dsp:nvSpPr>
        <dsp:cNvPr id="0" name=""/>
        <dsp:cNvSpPr/>
      </dsp:nvSpPr>
      <dsp:spPr>
        <a:xfrm rot="5400000">
          <a:off x="547823" y="2664891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2676611"/>
        <a:ext cx="84386" cy="82041"/>
      </dsp:txXfrm>
    </dsp:sp>
    <dsp:sp modelId="{133A36BC-805C-4ECD-9BFB-DD8DB2A45EB1}">
      <dsp:nvSpPr>
        <dsp:cNvPr id="0" name=""/>
        <dsp:cNvSpPr/>
      </dsp:nvSpPr>
      <dsp:spPr>
        <a:xfrm>
          <a:off x="272765" y="2813347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Install</a:t>
          </a:r>
        </a:p>
      </dsp:txBody>
      <dsp:txXfrm>
        <a:off x="281919" y="2822501"/>
        <a:ext cx="649011" cy="294231"/>
      </dsp:txXfrm>
    </dsp:sp>
    <dsp:sp modelId="{D3FF1461-5C17-438E-A9FA-2050905502D1}">
      <dsp:nvSpPr>
        <dsp:cNvPr id="0" name=""/>
        <dsp:cNvSpPr/>
      </dsp:nvSpPr>
      <dsp:spPr>
        <a:xfrm rot="5400000">
          <a:off x="547823" y="3133700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3145420"/>
        <a:ext cx="84386" cy="82041"/>
      </dsp:txXfrm>
    </dsp:sp>
    <dsp:sp modelId="{2717396C-C5DE-4576-B60A-9E2D5876E2BE}">
      <dsp:nvSpPr>
        <dsp:cNvPr id="0" name=""/>
        <dsp:cNvSpPr/>
      </dsp:nvSpPr>
      <dsp:spPr>
        <a:xfrm>
          <a:off x="272765" y="3282156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site</a:t>
          </a:r>
        </a:p>
      </dsp:txBody>
      <dsp:txXfrm>
        <a:off x="281919" y="3291310"/>
        <a:ext cx="649011" cy="294231"/>
      </dsp:txXfrm>
    </dsp:sp>
    <dsp:sp modelId="{5DC8D1EA-6446-4815-A807-F9B0BD634AD0}">
      <dsp:nvSpPr>
        <dsp:cNvPr id="0" name=""/>
        <dsp:cNvSpPr/>
      </dsp:nvSpPr>
      <dsp:spPr>
        <a:xfrm rot="5400000">
          <a:off x="547823" y="3602508"/>
          <a:ext cx="117202" cy="140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-5400000">
        <a:off x="564232" y="3614228"/>
        <a:ext cx="84386" cy="82041"/>
      </dsp:txXfrm>
    </dsp:sp>
    <dsp:sp modelId="{F70CC2BF-647E-4A5B-9B1D-D215D7487882}">
      <dsp:nvSpPr>
        <dsp:cNvPr id="0" name=""/>
        <dsp:cNvSpPr/>
      </dsp:nvSpPr>
      <dsp:spPr>
        <a:xfrm>
          <a:off x="272765" y="3750964"/>
          <a:ext cx="667319" cy="312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deploy</a:t>
          </a:r>
        </a:p>
      </dsp:txBody>
      <dsp:txXfrm>
        <a:off x="281919" y="3760118"/>
        <a:ext cx="649011" cy="294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10:30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4T10:30:3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308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C2D6A5-9FEE-4384-9D99-07A56A2F388B}" type="slidenum">
              <a:rPr lang="ru-RU" altLang="ru-RU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ru-RU" altLang="ru-RU" sz="1400"/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997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05C2D6A5-9FEE-4384-9D99-07A56A2F388B}" type="slidenum">
              <a:rPr kumimoji="0" lang="ru-RU" altLang="ru-RU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sym typeface="Helvetica Neue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</a:t>
            </a:fld>
            <a:endParaRPr kumimoji="0" lang="ru-RU" altLang="ru-RU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sym typeface="Helvetica Neue"/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315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B06204D6-CE72-46D4-BCFF-49963DA69ED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C2D6A5-9FEE-4384-9D99-07A56A2F388B}" type="slidenum">
              <a:rPr lang="ru-RU" altLang="ru-RU" sz="1400" smtClean="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ru-RU" altLang="ru-RU" sz="1400"/>
          </a:p>
        </p:txBody>
      </p:sp>
      <p:sp>
        <p:nvSpPr>
          <p:cNvPr id="5123" name="Rectangle 1">
            <a:extLst>
              <a:ext uri="{FF2B5EF4-FFF2-40B4-BE49-F238E27FC236}">
                <a16:creationId xmlns:a16="http://schemas.microsoft.com/office/drawing/2014/main" id="{C0AEAA88-5670-4213-A7F4-9BBF2BF87D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CE73FB6E-48AA-4038-A24E-95CF09F6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7333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Voloshin@otus.ru" TargetMode="Externa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Voloshin@otus.ru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57AE61-FE3E-4CE7-9BC3-E085D5A10A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DCF02A1-D4CE-404F-A59D-A7750B2015AD}"/>
              </a:ext>
            </a:extLst>
          </p:cNvPr>
          <p:cNvSpPr/>
          <p:nvPr userDrawn="1"/>
        </p:nvSpPr>
        <p:spPr>
          <a:xfrm>
            <a:off x="0" y="-15336"/>
            <a:ext cx="12192000" cy="18810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9F1614-4E8A-40E8-84A5-A04C5EDB0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31AE72-1EAB-4671-A57B-F2F88FC79E16}"/>
              </a:ext>
            </a:extLst>
          </p:cNvPr>
          <p:cNvSpPr/>
          <p:nvPr userDrawn="1"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E0C19714-2420-4D40-96D3-59C3871BF4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2" y="2411267"/>
            <a:ext cx="12192001" cy="1810870"/>
          </a:xfrm>
        </p:spPr>
        <p:txBody>
          <a:bodyPr>
            <a:noAutofit/>
          </a:bodyPr>
          <a:lstStyle>
            <a:lvl1pPr marL="0" indent="0" algn="ctr">
              <a:buNone/>
              <a:defRPr sz="5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2pPr>
            <a:lvl3pPr marL="642914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3pPr>
            <a:lvl4pPr marL="964372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4pPr>
            <a:lvl5pPr marL="1285829" indent="0" algn="ctr">
              <a:buNone/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Шаблон презентации для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298304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ход на live-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B8716E-8805-41BD-91CA-B1A06B32ED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8ADB7-95A4-4B29-83F2-2FA5A2CAE6D2}"/>
              </a:ext>
            </a:extLst>
          </p:cNvPr>
          <p:cNvSpPr txBox="1"/>
          <p:nvPr userDrawn="1"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bg1">
                    <a:alpha val="30000"/>
                  </a:schemeClr>
                </a:solidFill>
                <a:latin typeface="Avenir Next Cyr" panose="020B0503020202020204" pitchFamily="34" charset="-52"/>
              </a:rPr>
              <a:t>LIVE</a:t>
            </a:r>
            <a:endParaRPr lang="ru-RU" sz="25000" b="1" dirty="0">
              <a:solidFill>
                <a:schemeClr val="bg1">
                  <a:alpha val="30000"/>
                </a:schemeClr>
              </a:solidFill>
              <a:latin typeface="Avenir Next Cyr" panose="020B0503020202020204" pitchFamily="34" charset="-52"/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537FDE7-79EE-4D24-9262-5E850D3AE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19425"/>
            <a:ext cx="12192000" cy="9144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  <a:lvl2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algn="ctr">
              <a:defRPr sz="3000" b="1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Cyr" panose="020B0503020202020204" pitchFamily="34" charset="-52"/>
                <a:ea typeface="+mn-ea"/>
                <a:cs typeface="Arial"/>
                <a:sym typeface="Arial"/>
              </a:rPr>
              <a:t>Слайд для перехода на </a:t>
            </a:r>
            <a:r>
              <a:rPr kumimoji="0" lang="ru-RU" sz="3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Cyr" panose="020B0503020202020204" pitchFamily="34" charset="-52"/>
                <a:ea typeface="+mn-ea"/>
                <a:cs typeface="Arial"/>
                <a:sym typeface="Arial"/>
              </a:rPr>
              <a:t>Live-coding</a:t>
            </a:r>
            <a:endParaRPr kumimoji="0" lang="ru-RU" sz="3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Cyr" panose="020B0503020202020204" pitchFamily="34" charset="-52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57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Текст 2">
            <a:extLst>
              <a:ext uri="{FF2B5EF4-FFF2-40B4-BE49-F238E27FC236}">
                <a16:creationId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для списка литературы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830BA40C-8B0C-4127-8465-305505F4D4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1818640"/>
            <a:ext cx="10753725" cy="4521835"/>
          </a:xfrm>
        </p:spPr>
        <p:txBody>
          <a:bodyPr>
            <a:normAutofit/>
          </a:bodyPr>
          <a:lstStyle>
            <a:lvl1pPr marL="342900" indent="-342900">
              <a:buClr>
                <a:srgbClr val="40CDD0"/>
              </a:buClr>
              <a:buFont typeface="Wingdings" panose="05000000000000000000" pitchFamily="2" charset="2"/>
              <a:buChar char="§"/>
              <a:defRPr sz="2000">
                <a:latin typeface="Avenir Next Cyr" panose="020B0503020202020204" pitchFamily="34" charset="-52"/>
              </a:defRPr>
            </a:lvl1pPr>
          </a:lstStyle>
          <a:p>
            <a:pPr defTabSz="584200" hangingPunct="0"/>
            <a:r>
              <a:rPr lang="ru-RU" kern="1200" dirty="0">
                <a:solidFill>
                  <a:srgbClr val="000000"/>
                </a:solidFill>
              </a:rPr>
              <a:t>Пункт списка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0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а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Текст 2">
            <a:extLst>
              <a:ext uri="{FF2B5EF4-FFF2-40B4-BE49-F238E27FC236}">
                <a16:creationId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4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4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Карта курса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C013484-DC43-4FB1-BD62-5ADA258DDB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998" y="2241317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8B06187E-B135-4EAD-AD86-5A97FC1FD6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5442" y="2215852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Первый пункт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A8492155-18FA-445C-9067-5B4094442D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7756" y="463123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CE60640-6BAC-4CAC-A433-A9C314F645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47094" y="4618499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Второй пункт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0645938-B0C4-4CA7-B93D-252F4BB843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1431" y="3282779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299E198D-80E1-4A6B-9250-74FEDCCB4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0769" y="3270047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Третий пункт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23D0993-26CE-43C1-A6C9-66AA73E1E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22470" y="5303950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339B7404-8E52-4A26-B364-F977ACFF97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61808" y="5291218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Четвертый пункт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85A91735-F1D4-4E47-BEAA-9C91949B60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4858" y="1545999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5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0C4489BD-E49A-4E4E-BE0A-D5763BFF23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196" y="1533267"/>
            <a:ext cx="3222436" cy="939864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Пятый пункт</a:t>
            </a:r>
          </a:p>
        </p:txBody>
      </p:sp>
      <p:sp>
        <p:nvSpPr>
          <p:cNvPr id="23" name="Дуга 22">
            <a:extLst>
              <a:ext uri="{FF2B5EF4-FFF2-40B4-BE49-F238E27FC236}">
                <a16:creationId xmlns:a16="http://schemas.microsoft.com/office/drawing/2014/main" id="{453B4DE4-EF89-44D0-8097-11E0C39DEEB2}"/>
              </a:ext>
            </a:extLst>
          </p:cNvPr>
          <p:cNvSpPr/>
          <p:nvPr userDrawn="1"/>
        </p:nvSpPr>
        <p:spPr>
          <a:xfrm rot="11471867">
            <a:off x="1013862" y="2547913"/>
            <a:ext cx="2029719" cy="1978047"/>
          </a:xfrm>
          <a:prstGeom prst="arc">
            <a:avLst/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Дуга 23">
            <a:extLst>
              <a:ext uri="{FF2B5EF4-FFF2-40B4-BE49-F238E27FC236}">
                <a16:creationId xmlns:a16="http://schemas.microsoft.com/office/drawing/2014/main" id="{60EB37BB-1D54-405D-A2BC-31BD478D1B6B}"/>
              </a:ext>
            </a:extLst>
          </p:cNvPr>
          <p:cNvSpPr/>
          <p:nvPr userDrawn="1"/>
        </p:nvSpPr>
        <p:spPr>
          <a:xfrm rot="6566080">
            <a:off x="4678081" y="2862401"/>
            <a:ext cx="2306337" cy="2394730"/>
          </a:xfrm>
          <a:prstGeom prst="arc">
            <a:avLst/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>
            <a:extLst>
              <a:ext uri="{FF2B5EF4-FFF2-40B4-BE49-F238E27FC236}">
                <a16:creationId xmlns:a16="http://schemas.microsoft.com/office/drawing/2014/main" id="{1AB78598-5EAF-4679-B0CF-1F8FA25F6628}"/>
              </a:ext>
            </a:extLst>
          </p:cNvPr>
          <p:cNvSpPr/>
          <p:nvPr userDrawn="1"/>
        </p:nvSpPr>
        <p:spPr>
          <a:xfrm rot="20860703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Дуга 25">
            <a:extLst>
              <a:ext uri="{FF2B5EF4-FFF2-40B4-BE49-F238E27FC236}">
                <a16:creationId xmlns:a16="http://schemas.microsoft.com/office/drawing/2014/main" id="{18EF3F69-E39B-4456-B15C-76A88DE2CA89}"/>
              </a:ext>
            </a:extLst>
          </p:cNvPr>
          <p:cNvSpPr/>
          <p:nvPr userDrawn="1"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Дуга 26">
            <a:extLst>
              <a:ext uri="{FF2B5EF4-FFF2-40B4-BE49-F238E27FC236}">
                <a16:creationId xmlns:a16="http://schemas.microsoft.com/office/drawing/2014/main" id="{72741FDF-10DE-4866-BC60-D1027CD62958}"/>
              </a:ext>
            </a:extLst>
          </p:cNvPr>
          <p:cNvSpPr/>
          <p:nvPr userDrawn="1"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Дуга 27">
            <a:extLst>
              <a:ext uri="{FF2B5EF4-FFF2-40B4-BE49-F238E27FC236}">
                <a16:creationId xmlns:a16="http://schemas.microsoft.com/office/drawing/2014/main" id="{DC70EFDD-EA2C-41AC-8E5D-0D7DA40B3D3F}"/>
              </a:ext>
            </a:extLst>
          </p:cNvPr>
          <p:cNvSpPr/>
          <p:nvPr userDrawn="1"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>
            <a:extLst>
              <a:ext uri="{FF2B5EF4-FFF2-40B4-BE49-F238E27FC236}">
                <a16:creationId xmlns:a16="http://schemas.microsoft.com/office/drawing/2014/main" id="{E300F93E-EB34-4941-AC6B-37932D837BF4}"/>
              </a:ext>
            </a:extLst>
          </p:cNvPr>
          <p:cNvSpPr/>
          <p:nvPr userDrawn="1"/>
        </p:nvSpPr>
        <p:spPr>
          <a:xfrm rot="14985331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Дуга 29">
            <a:extLst>
              <a:ext uri="{FF2B5EF4-FFF2-40B4-BE49-F238E27FC236}">
                <a16:creationId xmlns:a16="http://schemas.microsoft.com/office/drawing/2014/main" id="{514039B5-09DA-4C69-9B3F-A9104B3DCE7E}"/>
              </a:ext>
            </a:extLst>
          </p:cNvPr>
          <p:cNvSpPr/>
          <p:nvPr userDrawn="1"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ln>
            <a:solidFill>
              <a:srgbClr val="40CD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301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AEA24517-F6B3-4D63-82AC-595C5FEEE4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86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A869F93-A03F-479E-8012-9EDBA5E868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6" name="Стрелка: пятиугольник 5">
            <a:extLst>
              <a:ext uri="{FF2B5EF4-FFF2-40B4-BE49-F238E27FC236}">
                <a16:creationId xmlns:a16="http://schemas.microsoft.com/office/drawing/2014/main" id="{C7CCD691-FFB9-4EE7-94AD-A68C3BA84CAF}"/>
              </a:ext>
            </a:extLst>
          </p:cNvPr>
          <p:cNvSpPr/>
          <p:nvPr userDrawn="1"/>
        </p:nvSpPr>
        <p:spPr>
          <a:xfrm>
            <a:off x="1490789" y="1864920"/>
            <a:ext cx="3886714" cy="1061885"/>
          </a:xfrm>
          <a:prstGeom prst="homePlate">
            <a:avLst/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7" name="Стрелка: пятиугольник 6">
            <a:extLst>
              <a:ext uri="{FF2B5EF4-FFF2-40B4-BE49-F238E27FC236}">
                <a16:creationId xmlns:a16="http://schemas.microsoft.com/office/drawing/2014/main" id="{3DBFE675-C125-4C66-82FB-C6565CCD080E}"/>
              </a:ext>
            </a:extLst>
          </p:cNvPr>
          <p:cNvSpPr/>
          <p:nvPr userDrawn="1"/>
        </p:nvSpPr>
        <p:spPr>
          <a:xfrm>
            <a:off x="1490788" y="3445248"/>
            <a:ext cx="3886715" cy="1061885"/>
          </a:xfrm>
          <a:prstGeom prst="homePlate">
            <a:avLst/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8" name="Стрелка: пятиугольник 7">
            <a:extLst>
              <a:ext uri="{FF2B5EF4-FFF2-40B4-BE49-F238E27FC236}">
                <a16:creationId xmlns:a16="http://schemas.microsoft.com/office/drawing/2014/main" id="{19429AAB-778B-4A89-A08E-F1CFC033A4D0}"/>
              </a:ext>
            </a:extLst>
          </p:cNvPr>
          <p:cNvSpPr/>
          <p:nvPr userDrawn="1"/>
        </p:nvSpPr>
        <p:spPr>
          <a:xfrm>
            <a:off x="1479660" y="5025576"/>
            <a:ext cx="3886715" cy="1061885"/>
          </a:xfrm>
          <a:prstGeom prst="homePlate">
            <a:avLst/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82563"/>
            <a:endParaRPr lang="ru-RU" sz="2500" dirty="0">
              <a:latin typeface="Avenir Next Cyr" panose="020B0503020202020204" pitchFamily="34" charset="-52"/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754454F-1379-41A8-BD7C-64E2CF5EA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Структура презентации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169D0C-17A3-47DD-BEE5-B82605EAE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7342" y="1864920"/>
            <a:ext cx="5456048" cy="2993407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+mj-lt"/>
              <a:buAutoNum type="arabicPeriod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D07C310-CCEB-40E2-9695-9D2CA17B0E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9088" y="2058988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1. Вводная часть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53D3861-64AA-4C56-A35A-EEEC461C6B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9088" y="3643610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2. Основная часть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C1A470F6-DE71-4813-9AA1-59CEFFA21A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89088" y="5223937"/>
            <a:ext cx="3343130" cy="665162"/>
          </a:xfrm>
        </p:spPr>
        <p:txBody>
          <a:bodyPr anchor="ctr"/>
          <a:lstStyle>
            <a:lvl1pPr marL="0" indent="0">
              <a:buNone/>
              <a:defRPr lang="ru-RU" sz="2500" b="0" i="0" u="none" strike="noStrike" cap="none" dirty="0" smtClean="0">
                <a:solidFill>
                  <a:schemeClr val="lt1"/>
                </a:solidFill>
                <a:latin typeface="Avenir Next Cyr" panose="020B0503020202020204" pitchFamily="34" charset="-52"/>
                <a:ea typeface="+mn-ea"/>
                <a:cs typeface="+mn-cs"/>
                <a:sym typeface="Arial"/>
              </a:defRPr>
            </a:lvl1pPr>
          </a:lstStyle>
          <a:p>
            <a:pPr lvl="0"/>
            <a:r>
              <a:rPr lang="ru-RU" dirty="0"/>
              <a:t>3. 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0900089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A869F93-A03F-479E-8012-9EDBA5E868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E754454F-1379-41A8-BD7C-64E2CF5EA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Заголовок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169D0C-17A3-47DD-BEE5-B82605EAE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666" y="1911102"/>
            <a:ext cx="4988407" cy="4360389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Wingdings" panose="05000000000000000000" pitchFamily="2" charset="2"/>
              <a:buChar char="§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46C72B4B-AEE4-41DD-98BC-1B467112E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0595" y="1911102"/>
            <a:ext cx="4988407" cy="4360389"/>
          </a:xfrm>
        </p:spPr>
        <p:txBody>
          <a:bodyPr>
            <a:noAutofit/>
          </a:bodyPr>
          <a:lstStyle>
            <a:lvl1pPr marL="457200" indent="-457200">
              <a:buClr>
                <a:srgbClr val="40CDD0"/>
              </a:buClr>
              <a:buFont typeface="Wingdings" panose="05000000000000000000" pitchFamily="2" charset="2"/>
              <a:buChar char="§"/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  <a:lvl2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2pPr>
            <a:lvl3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3pPr>
            <a:lvl4pPr>
              <a:defRPr lang="ru-RU" sz="2000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4pPr>
            <a:lvl5pPr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ru-RU" dirty="0"/>
              <a:t>Пункт первый</a:t>
            </a:r>
          </a:p>
          <a:p>
            <a:pPr lvl="0"/>
            <a:r>
              <a:rPr lang="ru-RU" dirty="0"/>
              <a:t>Пункт второй</a:t>
            </a:r>
          </a:p>
          <a:p>
            <a:pPr lvl="0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1857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4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15B5C-4687-4B1B-830A-DA490EE01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403AD8-1D28-4288-B808-56660D04235A}"/>
              </a:ext>
            </a:extLst>
          </p:cNvPr>
          <p:cNvSpPr/>
          <p:nvPr userDrawn="1"/>
        </p:nvSpPr>
        <p:spPr>
          <a:xfrm>
            <a:off x="-1" y="4656359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CF9F404-75FD-4FEA-A1F2-4122AC1419D6}"/>
              </a:ext>
            </a:extLst>
          </p:cNvPr>
          <p:cNvSpPr/>
          <p:nvPr userDrawn="1"/>
        </p:nvSpPr>
        <p:spPr>
          <a:xfrm>
            <a:off x="0" y="3425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6">
            <a:extLst>
              <a:ext uri="{FF2B5EF4-FFF2-40B4-BE49-F238E27FC236}">
                <a16:creationId xmlns:a16="http://schemas.microsoft.com/office/drawing/2014/main" id="{37CA593B-77C3-4787-A196-82643BD13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 sz="1758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14:cNvPr>
              <p14:cNvContentPartPr/>
              <p14:nvPr userDrawn="1"/>
            </p14:nvContentPartPr>
            <p14:xfrm>
              <a:off x="5529171" y="3230931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0171" y="32222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58AB8A0F-0983-467C-9CA0-41B501DA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41319"/>
            <a:ext cx="12191279" cy="636426"/>
          </a:xfrm>
        </p:spPr>
        <p:txBody>
          <a:bodyPr anchor="ctr">
            <a:noAutofit/>
          </a:bodyPr>
          <a:lstStyle>
            <a:lvl1pPr marL="0" marR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 lang="ru-RU" sz="3516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До новых встреч!</a:t>
            </a:r>
          </a:p>
          <a:p>
            <a:pPr lvl="0"/>
            <a:r>
              <a:rPr lang="ru-RU" dirty="0"/>
              <a:t>Приходите на следующие занятия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D44AA25-AF7C-4407-9E17-07641EDA1D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C2AECCE-EF75-4362-893F-EAC976720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032" y="5034486"/>
            <a:ext cx="6555332" cy="522967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3164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8BC3B0CC-9B7A-43E5-8CA7-33D6996D0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1032" y="5590125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9C3C08BC-E09E-4227-B0E3-C03EE9CB3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1032" y="5935296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algn="l">
              <a:spcBef>
                <a:spcPts val="352"/>
              </a:spcBef>
              <a:buSzPct val="100000"/>
            </a:pPr>
            <a:r>
              <a:rPr lang="en-US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mail</a:t>
            </a:r>
            <a:r>
              <a:rPr lang="ru-RU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@otus.ru</a:t>
            </a:r>
            <a:endParaRPr lang="ru-RU" altLang="ru-RU" sz="1617" b="0" u="sng" dirty="0">
              <a:latin typeface="Avenir Next Cyr" panose="020B0503020202020204" pitchFamily="34" charset="-52"/>
              <a:cs typeface="Calibri" panose="020F050202020403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9ADB8F2B-E818-48F5-BA11-7FC9858DE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1032" y="6269802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+7 (916) 555-55-55</a:t>
            </a:r>
          </a:p>
        </p:txBody>
      </p:sp>
    </p:spTree>
    <p:extLst>
      <p:ext uri="{BB962C8B-B14F-4D97-AF65-F5344CB8AC3E}">
        <p14:creationId xmlns:p14="http://schemas.microsoft.com/office/powerpoint/2010/main" val="3453134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конта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F15B5C-4687-4B1B-830A-DA490EE01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403AD8-1D28-4288-B808-56660D04235A}"/>
              </a:ext>
            </a:extLst>
          </p:cNvPr>
          <p:cNvSpPr/>
          <p:nvPr userDrawn="1"/>
        </p:nvSpPr>
        <p:spPr>
          <a:xfrm>
            <a:off x="-1" y="4656359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CF9F404-75FD-4FEA-A1F2-4122AC1419D6}"/>
              </a:ext>
            </a:extLst>
          </p:cNvPr>
          <p:cNvSpPr/>
          <p:nvPr userDrawn="1"/>
        </p:nvSpPr>
        <p:spPr>
          <a:xfrm>
            <a:off x="0" y="3425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6">
            <a:extLst>
              <a:ext uri="{FF2B5EF4-FFF2-40B4-BE49-F238E27FC236}">
                <a16:creationId xmlns:a16="http://schemas.microsoft.com/office/drawing/2014/main" id="{37CA593B-77C3-4787-A196-82643BD13D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53176" y="5102164"/>
            <a:ext cx="1390823" cy="1391505"/>
          </a:xfrm>
          <a:prstGeom prst="ellipse">
            <a:avLst/>
          </a:prstGeom>
          <a:noFill/>
          <a:ln w="762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 sz="1758" dirty="0">
              <a:solidFill>
                <a:schemeClr val="bg1"/>
              </a:solidFill>
              <a:latin typeface="Avenir Next Cyr" panose="020B0503020202020204" pitchFamily="34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14:cNvPr>
              <p14:cNvContentPartPr/>
              <p14:nvPr userDrawn="1"/>
            </p14:nvContentPartPr>
            <p14:xfrm>
              <a:off x="5529171" y="3230931"/>
              <a:ext cx="360" cy="3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6584742-5479-4C08-B064-2F3BAE90D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0171" y="32222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Текст 3">
            <a:extLst>
              <a:ext uri="{FF2B5EF4-FFF2-40B4-BE49-F238E27FC236}">
                <a16:creationId xmlns:a16="http://schemas.microsoft.com/office/drawing/2014/main" id="{58AB8A0F-0983-467C-9CA0-41B501DA30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41319"/>
            <a:ext cx="12191279" cy="636426"/>
          </a:xfrm>
        </p:spPr>
        <p:txBody>
          <a:bodyPr anchor="ctr">
            <a:noAutofit/>
          </a:bodyPr>
          <a:lstStyle>
            <a:lvl1pPr marL="0" marR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 lang="ru-RU" sz="3516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D44AA25-AF7C-4407-9E17-07641EDA1D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C2AECCE-EF75-4362-893F-EAC976720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032" y="5034486"/>
            <a:ext cx="6555332" cy="522967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3164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8BC3B0CC-9B7A-43E5-8CA7-33D6996D0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1032" y="5590125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9C3C08BC-E09E-4227-B0E3-C03EE9CB3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1032" y="5935296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algn="l">
              <a:spcBef>
                <a:spcPts val="352"/>
              </a:spcBef>
              <a:buSzPct val="100000"/>
            </a:pPr>
            <a:r>
              <a:rPr lang="en-US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mail</a:t>
            </a:r>
            <a:r>
              <a:rPr lang="ru-RU" altLang="ru-RU" sz="1617" b="0" u="sng" dirty="0">
                <a:latin typeface="Avenir Next Cyr" panose="020B0503020202020204" pitchFamily="34" charset="-52"/>
                <a:cs typeface="Calibri" panose="020F0502020204030204" pitchFamily="34" charset="0"/>
              </a:rPr>
              <a:t>@otus.ru</a:t>
            </a:r>
            <a:endParaRPr lang="ru-RU" altLang="ru-RU" sz="1617" b="0" u="sng" dirty="0">
              <a:latin typeface="Avenir Next Cyr" panose="020B0503020202020204" pitchFamily="34" charset="-52"/>
              <a:cs typeface="Calibri" panose="020F0502020204030204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9ADB8F2B-E818-48F5-BA11-7FC9858DE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1032" y="6269802"/>
            <a:ext cx="6555332" cy="308511"/>
          </a:xfrm>
        </p:spPr>
        <p:txBody>
          <a:bodyPr>
            <a:noAutofit/>
          </a:bodyPr>
          <a:lstStyle>
            <a:lvl1pPr marL="0" marR="0" indent="0" algn="l" rtl="0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lang="ru-RU" sz="1617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Calibri" panose="020F0502020204030204" pitchFamily="34" charset="0"/>
                <a:sym typeface="Arial"/>
              </a:defRPr>
            </a:lvl1pPr>
          </a:lstStyle>
          <a:p>
            <a:pPr lvl="0"/>
            <a:r>
              <a:rPr lang="ru-RU" dirty="0"/>
              <a:t>+7 (916) 555-55-55</a:t>
            </a:r>
          </a:p>
        </p:txBody>
      </p:sp>
    </p:spTree>
    <p:extLst>
      <p:ext uri="{BB962C8B-B14F-4D97-AF65-F5344CB8AC3E}">
        <p14:creationId xmlns:p14="http://schemas.microsoft.com/office/powerpoint/2010/main" val="740311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 preserve="1" userDrawn="1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11C6FE-C303-4CFE-AD7B-AA2675A02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5276"/>
            <a:ext cx="12192000" cy="685800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7AE625B-05FE-4B31-931E-6F1E9CDE2561}"/>
              </a:ext>
            </a:extLst>
          </p:cNvPr>
          <p:cNvSpPr/>
          <p:nvPr userDrawn="1"/>
        </p:nvSpPr>
        <p:spPr>
          <a:xfrm>
            <a:off x="-1" y="4627784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Пользователь">
            <a:extLst>
              <a:ext uri="{FF2B5EF4-FFF2-40B4-BE49-F238E27FC236}">
                <a16:creationId xmlns:a16="http://schemas.microsoft.com/office/drawing/2014/main" id="{66E3120B-B144-4699-B0B8-3B7084E285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6957" y="5716005"/>
            <a:ext cx="362003" cy="362003"/>
          </a:xfrm>
          <a:prstGeom prst="rect">
            <a:avLst/>
          </a:prstGeom>
        </p:spPr>
      </p:pic>
      <p:pic>
        <p:nvPicPr>
          <p:cNvPr id="9" name="Рисунок 8" descr="Пользователь">
            <a:extLst>
              <a:ext uri="{FF2B5EF4-FFF2-40B4-BE49-F238E27FC236}">
                <a16:creationId xmlns:a16="http://schemas.microsoft.com/office/drawing/2014/main" id="{EAEE57AC-EBC5-4087-8FFC-6B54A44E64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6957" y="6238478"/>
            <a:ext cx="362003" cy="36200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B892ACB-B8B9-4184-8548-3AA8B59B2FDC}"/>
              </a:ext>
            </a:extLst>
          </p:cNvPr>
          <p:cNvSpPr/>
          <p:nvPr userDrawn="1"/>
        </p:nvSpPr>
        <p:spPr>
          <a:xfrm>
            <a:off x="0" y="-15336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8AC21AB-7BC1-4BAD-9275-56440210B8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5D716E7-8D83-482E-86A2-77C2711AB9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46645"/>
            <a:ext cx="12191999" cy="91440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ru-RU" sz="4000" b="1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Microsoft YaHei" panose="020B0503020204020204" pitchFamily="34" charset="-122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Занятие №. Тема занятия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9E0FAA72-0EA8-40EF-AC8C-B06B28067B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58347"/>
            <a:ext cx="12191999" cy="520558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ru-RU" sz="2109" b="0" i="0" u="none" strike="noStrike" cap="none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Подтема1. </a:t>
            </a:r>
            <a:r>
              <a:rPr lang="ru-RU" dirty="0" err="1"/>
              <a:t>Подтема</a:t>
            </a:r>
            <a:r>
              <a:rPr lang="ru-RU" dirty="0"/>
              <a:t> 2. </a:t>
            </a:r>
            <a:r>
              <a:rPr lang="ru-RU" dirty="0" err="1"/>
              <a:t>Подтема</a:t>
            </a:r>
            <a:r>
              <a:rPr lang="ru-RU" dirty="0"/>
              <a:t> 3.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914592E-C838-4718-B76F-203FF6D298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840" y="5738030"/>
            <a:ext cx="8685876" cy="362003"/>
          </a:xfrm>
        </p:spPr>
        <p:txBody>
          <a:bodyPr anchor="ctr">
            <a:normAutofit/>
          </a:bodyPr>
          <a:lstStyle>
            <a:lvl1pPr marL="0" indent="0" algn="l">
              <a:buNone/>
              <a:defRPr lang="ru-RU" sz="1700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Преподаватель 1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036AD1D1-C4C0-440D-BB2A-BC67D243C3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725" y="6261600"/>
            <a:ext cx="8685876" cy="362003"/>
          </a:xfrm>
        </p:spPr>
        <p:txBody>
          <a:bodyPr anchor="ctr">
            <a:normAutofit/>
          </a:bodyPr>
          <a:lstStyle>
            <a:lvl1pPr marL="0" indent="0" algn="l">
              <a:buNone/>
              <a:defRPr lang="ru-RU" sz="1700" b="0" i="0" u="none" strike="noStrike" cap="none" dirty="0">
                <a:solidFill>
                  <a:schemeClr val="bg1"/>
                </a:solidFill>
                <a:latin typeface="Avenir Next Cyr" panose="020B0503020202020204" pitchFamily="34" charset="-52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ru-RU" dirty="0"/>
              <a:t>Преподаватель 2</a:t>
            </a:r>
          </a:p>
        </p:txBody>
      </p:sp>
    </p:spTree>
    <p:extLst>
      <p:ext uri="{BB962C8B-B14F-4D97-AF65-F5344CB8AC3E}">
        <p14:creationId xmlns:p14="http://schemas.microsoft.com/office/powerpoint/2010/main" val="2587196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 userDrawn="1">
  <p:cSld name="Список подтем">
    <p:bg>
      <p:bgPr>
        <a:solidFill>
          <a:srgbClr val="FEFEF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C3B4021B-B921-4795-A216-C2147E8243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Рисунок 1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D92F862-2E5D-4C5B-8E60-2CD93707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</p:spPr>
      </p:pic>
      <p:sp>
        <p:nvSpPr>
          <p:cNvPr id="8" name="Google Shape;749;p35">
            <a:extLst>
              <a:ext uri="{FF2B5EF4-FFF2-40B4-BE49-F238E27FC236}">
                <a16:creationId xmlns:a16="http://schemas.microsoft.com/office/drawing/2014/main" id="{E5BD6DB1-392B-4899-9662-DF08A576784A}"/>
              </a:ext>
            </a:extLst>
          </p:cNvPr>
          <p:cNvSpPr/>
          <p:nvPr userDrawn="1"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749;p35">
            <a:extLst>
              <a:ext uri="{FF2B5EF4-FFF2-40B4-BE49-F238E27FC236}">
                <a16:creationId xmlns:a16="http://schemas.microsoft.com/office/drawing/2014/main" id="{4E888F4D-B3A6-4B41-86AD-9B1914C8056E}"/>
              </a:ext>
            </a:extLst>
          </p:cNvPr>
          <p:cNvSpPr/>
          <p:nvPr userDrawn="1"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749;p35">
            <a:extLst>
              <a:ext uri="{FF2B5EF4-FFF2-40B4-BE49-F238E27FC236}">
                <a16:creationId xmlns:a16="http://schemas.microsoft.com/office/drawing/2014/main" id="{545CD18D-BE7C-4A48-9587-06C21B7AF48E}"/>
              </a:ext>
            </a:extLst>
          </p:cNvPr>
          <p:cNvSpPr/>
          <p:nvPr userDrawn="1"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49;p35">
            <a:extLst>
              <a:ext uri="{FF2B5EF4-FFF2-40B4-BE49-F238E27FC236}">
                <a16:creationId xmlns:a16="http://schemas.microsoft.com/office/drawing/2014/main" id="{41142409-DA88-4381-9F05-B31C8CAE5A48}"/>
              </a:ext>
            </a:extLst>
          </p:cNvPr>
          <p:cNvSpPr/>
          <p:nvPr userDrawn="1"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749;p35">
            <a:extLst>
              <a:ext uri="{FF2B5EF4-FFF2-40B4-BE49-F238E27FC236}">
                <a16:creationId xmlns:a16="http://schemas.microsoft.com/office/drawing/2014/main" id="{26B79E49-7237-445A-91C7-387CFD043647}"/>
              </a:ext>
            </a:extLst>
          </p:cNvPr>
          <p:cNvSpPr/>
          <p:nvPr userDrawn="1"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AB55F5B4-A514-4537-BB64-C41D9D7FBF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Подтема</a:t>
            </a: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 №. Название </a:t>
            </a:r>
            <a:r>
              <a:rPr lang="ru-RU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подтемы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0D3D0F-8019-4B45-8B12-12531C3F0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2687" y="1579563"/>
            <a:ext cx="5292003" cy="715492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Пункт списка</a:t>
            </a:r>
          </a:p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Две строки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C9C15D3D-1E48-4103-AEE8-CC2A3C6EAE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22687" y="2564725"/>
            <a:ext cx="5292003" cy="715492"/>
          </a:xfrm>
        </p:spPr>
        <p:txBody>
          <a:bodyPr anchor="ctr">
            <a:normAutofit/>
          </a:bodyPr>
          <a:lstStyle>
            <a:lvl1pPr marL="0" indent="0">
              <a:buNone/>
              <a:defRPr lang="ru-RU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defRPr>
            </a:lvl1pPr>
          </a:lstStyle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  <a:ea typeface="Roboto"/>
                <a:cs typeface="Roboto"/>
                <a:sym typeface="Roboto"/>
              </a:rPr>
              <a:t>Пункт списка. Одна строка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15D1A3-B769-419A-AC13-84E67FBA8A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15067" y="152787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E0805617-6C1F-49E0-A553-21B7E85670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7074" y="2514641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EA9D8F20-3372-4EAA-9151-5BE1C7AF2B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5960" y="3415230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ADAB58BF-81E0-4CF9-839E-0635B3EC1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5067" y="4399832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71821428-8BAC-40DB-BE87-E3C6A02C7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5067" y="5384355"/>
            <a:ext cx="646978" cy="914400"/>
          </a:xfrm>
        </p:spPr>
        <p:txBody>
          <a:bodyPr>
            <a:normAutofit/>
          </a:bodyPr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lang="ru-RU" sz="5000" b="1" i="0" u="none" strike="noStrike" cap="none" dirty="0">
                <a:solidFill>
                  <a:srgbClr val="40CDD0"/>
                </a:solidFill>
                <a:latin typeface="Avenir Next Cyr" panose="020B0503020202020204" pitchFamily="34" charset="-52"/>
                <a:ea typeface="Roboto"/>
                <a:cs typeface="Roboto"/>
                <a:sym typeface="Arial"/>
              </a:defRPr>
            </a:lvl1pPr>
          </a:lstStyle>
          <a:p>
            <a:pPr lvl="0"/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2198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677E05-809D-4E86-B757-21476B272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C975854-732E-4855-9101-3C363ED3B030}"/>
              </a:ext>
            </a:extLst>
          </p:cNvPr>
          <p:cNvSpPr/>
          <p:nvPr userDrawn="1"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A746199-6B0A-46C8-AD64-FBC784A06A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9050" y="1675606"/>
            <a:ext cx="1993900" cy="4217988"/>
          </a:xfrm>
        </p:spPr>
        <p:txBody>
          <a:bodyPr>
            <a:normAutofit/>
          </a:bodyPr>
          <a:lstStyle>
            <a:lvl1pPr marL="0" indent="0">
              <a:buNone/>
              <a:defRPr sz="25000" b="1">
                <a:solidFill>
                  <a:schemeClr val="bg1">
                    <a:alpha val="40000"/>
                  </a:schemeClr>
                </a:solidFill>
                <a:latin typeface="Avenir Next Cyr Bold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3C41EDC-EE8B-49D4-9259-7F9E2A28CB0F}"/>
              </a:ext>
            </a:extLst>
          </p:cNvPr>
          <p:cNvSpPr/>
          <p:nvPr userDrawn="1"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65BC07-1212-430B-BD73-1E6B78E822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73400"/>
            <a:ext cx="12192000" cy="711200"/>
          </a:xfrm>
        </p:spPr>
        <p:txBody>
          <a:bodyPr>
            <a:norm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Разделительный слайд</a:t>
            </a:r>
          </a:p>
        </p:txBody>
      </p:sp>
    </p:spTree>
    <p:extLst>
      <p:ext uri="{BB962C8B-B14F-4D97-AF65-F5344CB8AC3E}">
        <p14:creationId xmlns:p14="http://schemas.microsoft.com/office/powerpoint/2010/main" val="1708426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87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D7766ED-351A-4983-9304-15E380FA73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F99A4A05-7DAC-46DB-BE1A-B41A243071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indent="0">
              <a:buNone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Маршрут вебинара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4DC4FEB-4877-4595-8FDE-38DDA2AF669B}"/>
              </a:ext>
            </a:extLst>
          </p:cNvPr>
          <p:cNvSpPr/>
          <p:nvPr userDrawn="1"/>
        </p:nvSpPr>
        <p:spPr bwMode="auto">
          <a:xfrm>
            <a:off x="2904836" y="1474029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1211F98-2B8C-4D9B-AA10-E6134FD8ADC8}"/>
              </a:ext>
            </a:extLst>
          </p:cNvPr>
          <p:cNvSpPr/>
          <p:nvPr userDrawn="1"/>
        </p:nvSpPr>
        <p:spPr bwMode="auto">
          <a:xfrm>
            <a:off x="2904834" y="5724238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63BD6AA-483F-45FF-A0D3-FCA034A2BE4D}"/>
              </a:ext>
            </a:extLst>
          </p:cNvPr>
          <p:cNvSpPr/>
          <p:nvPr userDrawn="1"/>
        </p:nvSpPr>
        <p:spPr bwMode="auto">
          <a:xfrm>
            <a:off x="2904835" y="2890766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C1FEFD0-35C2-496A-9A2F-F3FECD734FA2}"/>
              </a:ext>
            </a:extLst>
          </p:cNvPr>
          <p:cNvSpPr/>
          <p:nvPr userDrawn="1"/>
        </p:nvSpPr>
        <p:spPr bwMode="auto">
          <a:xfrm>
            <a:off x="2904835" y="4307503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3D1FF84A-AEF0-4E9F-94B6-999382652229}"/>
              </a:ext>
            </a:extLst>
          </p:cNvPr>
          <p:cNvSpPr/>
          <p:nvPr userDrawn="1"/>
        </p:nvSpPr>
        <p:spPr bwMode="auto">
          <a:xfrm>
            <a:off x="5762332" y="2369703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BD0C58E2-B41F-4998-8FA1-43E1EDCD6F49}"/>
              </a:ext>
            </a:extLst>
          </p:cNvPr>
          <p:cNvSpPr/>
          <p:nvPr userDrawn="1"/>
        </p:nvSpPr>
        <p:spPr bwMode="auto">
          <a:xfrm>
            <a:off x="5762331" y="3786440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0741D4D5-B13A-43CE-864A-A8710FAF4BE3}"/>
              </a:ext>
            </a:extLst>
          </p:cNvPr>
          <p:cNvSpPr/>
          <p:nvPr userDrawn="1"/>
        </p:nvSpPr>
        <p:spPr bwMode="auto">
          <a:xfrm>
            <a:off x="5762331" y="5203177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5609CD8-81B1-421D-AA9D-7F155FAFF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3526" y="158865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1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D2030771-739E-4097-8C3B-6D44BB956D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3526" y="3015457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97739460-6C2A-46C1-83CD-47628B8761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3526" y="443738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Практика</a:t>
            </a: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FE6E3661-C1F0-4B54-9AD7-6C533C8DBC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3526" y="5848929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Рефлексия</a:t>
            </a:r>
          </a:p>
        </p:txBody>
      </p:sp>
    </p:spTree>
    <p:extLst>
      <p:ext uri="{BB962C8B-B14F-4D97-AF65-F5344CB8AC3E}">
        <p14:creationId xmlns:p14="http://schemas.microsoft.com/office/powerpoint/2010/main" val="162803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аршрут вебина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D7766ED-351A-4983-9304-15E380FA73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F99A4A05-7DAC-46DB-BE1A-B41A243071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indent="0">
              <a:buNone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 lvl="0"/>
            <a:r>
              <a:rPr lang="ru-RU" dirty="0"/>
              <a:t>Маршрут вебинара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4DC4FEB-4877-4595-8FDE-38DDA2AF669B}"/>
              </a:ext>
            </a:extLst>
          </p:cNvPr>
          <p:cNvSpPr/>
          <p:nvPr userDrawn="1"/>
        </p:nvSpPr>
        <p:spPr bwMode="auto">
          <a:xfrm>
            <a:off x="2904836" y="1474029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63BD6AA-483F-45FF-A0D3-FCA034A2BE4D}"/>
              </a:ext>
            </a:extLst>
          </p:cNvPr>
          <p:cNvSpPr/>
          <p:nvPr userDrawn="1"/>
        </p:nvSpPr>
        <p:spPr bwMode="auto">
          <a:xfrm>
            <a:off x="2904835" y="2890766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C1FEFD0-35C2-496A-9A2F-F3FECD734FA2}"/>
              </a:ext>
            </a:extLst>
          </p:cNvPr>
          <p:cNvSpPr/>
          <p:nvPr userDrawn="1"/>
        </p:nvSpPr>
        <p:spPr bwMode="auto">
          <a:xfrm>
            <a:off x="2904835" y="4307503"/>
            <a:ext cx="6382327" cy="858982"/>
          </a:xfrm>
          <a:prstGeom prst="roundRect">
            <a:avLst/>
          </a:prstGeom>
          <a:solidFill>
            <a:srgbClr val="40CDD0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3D1FF84A-AEF0-4E9F-94B6-999382652229}"/>
              </a:ext>
            </a:extLst>
          </p:cNvPr>
          <p:cNvSpPr/>
          <p:nvPr userDrawn="1"/>
        </p:nvSpPr>
        <p:spPr bwMode="auto">
          <a:xfrm>
            <a:off x="5762332" y="2369703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BD0C58E2-B41F-4998-8FA1-43E1EDCD6F49}"/>
              </a:ext>
            </a:extLst>
          </p:cNvPr>
          <p:cNvSpPr/>
          <p:nvPr userDrawn="1"/>
        </p:nvSpPr>
        <p:spPr bwMode="auto">
          <a:xfrm>
            <a:off x="5762331" y="3786440"/>
            <a:ext cx="667329" cy="484371"/>
          </a:xfrm>
          <a:prstGeom prst="downArrow">
            <a:avLst/>
          </a:prstGeom>
          <a:solidFill>
            <a:srgbClr val="83DFE1"/>
          </a:solidFill>
          <a:ln>
            <a:noFill/>
          </a:ln>
          <a:effectLst/>
        </p:spPr>
        <p:txBody>
          <a:bodyPr wrap="square" lIns="17845" tIns="17845" rIns="17845" bIns="17845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352"/>
              </a:spcBef>
              <a:spcAft>
                <a:spcPct val="0"/>
              </a:spcAft>
              <a:buClrTx/>
            </a:pPr>
            <a:endParaRPr lang="ru-RU" sz="3164" b="0" dirty="0">
              <a:solidFill>
                <a:schemeClr val="bg1"/>
              </a:solidFill>
              <a:latin typeface="Avenir Next Cyr" panose="020B0503020202020204" pitchFamily="34" charset="-52"/>
              <a:cs typeface="Calibri" panose="020F050202020403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95609CD8-81B1-421D-AA9D-7F155FAFFB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3526" y="158865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1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D2030771-739E-4097-8C3B-6D44BB956D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3526" y="3015457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Подтема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97739460-6C2A-46C1-83CD-47628B8761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3526" y="4437385"/>
            <a:ext cx="6104948" cy="609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307107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43FDF5B-4B6C-4C0D-8B70-41F93B591B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C843AD-F415-4022-ACA7-712A8EE1F6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1188" y="1808163"/>
            <a:ext cx="4375150" cy="44418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2" name="Текст 1048">
            <a:extLst>
              <a:ext uri="{FF2B5EF4-FFF2-40B4-BE49-F238E27FC236}">
                <a16:creationId xmlns:a16="http://schemas.microsoft.com/office/drawing/2014/main" id="{309B96AC-5452-4974-8B2E-BEDB0442D3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67" y="1808479"/>
            <a:ext cx="5040000" cy="4531361"/>
          </a:xfrm>
        </p:spPr>
        <p:txBody>
          <a:bodyPr>
            <a:normAutofit/>
          </a:bodyPr>
          <a:lstStyle>
            <a:lvl1pPr marL="160729" indent="-160729">
              <a:buClr>
                <a:srgbClr val="40CDD0"/>
              </a:buClr>
              <a:buFont typeface="Wingdings" panose="05000000000000000000" pitchFamily="2" charset="2"/>
              <a:buChar char="§"/>
              <a:defRPr sz="1500">
                <a:latin typeface="Avenir Next Cyr" panose="020B0503020202020204" pitchFamily="34" charset="-52"/>
              </a:defRPr>
            </a:lvl1pPr>
          </a:lstStyle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Разнообразный и богатый опыт консультация с широким активом позволяет оценить значение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новых предложений. </a:t>
            </a: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Avenir Next Cyr" panose="020B0503020202020204" pitchFamily="34" charset="-52"/>
            </a:endParaRP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Повседневная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практика показывает: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рамки и место обучения кадров способствует подготовки и реализации модели развития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сложившаяся структура организации позволяет выполнять важные задания по разработке дальнейших направлений развития.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повседневной работы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 формированию позиции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позволяет оценить значение соответствующий условий актива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Cyr" panose="020B0503020202020204" pitchFamily="34" charset="-52"/>
              </a:rPr>
              <a:t>Равным образом рамки и место обучения кадров влечет.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CABF455B-456D-425C-871D-F70F745441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текстом и картинкой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5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1C73771-20F3-4C55-AA38-5114D90DF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Текст 36">
            <a:extLst>
              <a:ext uri="{FF2B5EF4-FFF2-40B4-BE49-F238E27FC236}">
                <a16:creationId xmlns:a16="http://schemas.microsoft.com/office/drawing/2014/main" id="{292F4CFE-D1A3-48D1-BEA7-DFFE81807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600" y="1717040"/>
            <a:ext cx="10744800" cy="4807585"/>
          </a:xfrm>
        </p:spPr>
        <p:txBody>
          <a:bodyPr/>
          <a:lstStyle>
            <a:lvl1pPr>
              <a:defRPr sz="1600"/>
            </a:lvl1pPr>
          </a:lstStyle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указатель на строку элементов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 под указатели на строки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 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ru-RU" kern="1200" dirty="0">
                <a:solidFill>
                  <a:srgbClr val="008000"/>
                </a:solidFill>
              </a:rPr>
              <a:t>// Выделение памяти под хранение строк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00"/>
                </a:solidFill>
              </a:rPr>
              <a:t>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*)malloc(m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(j = 0; j&lt;m; </a:t>
            </a:r>
            <a:r>
              <a:rPr lang="en-US" kern="1200" dirty="0" err="1">
                <a:solidFill>
                  <a:srgbClr val="000000"/>
                </a:solidFill>
              </a:rPr>
              <a:t>j++</a:t>
            </a:r>
            <a:r>
              <a:rPr lang="en-US" kern="1200" dirty="0">
                <a:solidFill>
                  <a:srgbClr val="000000"/>
                </a:solidFill>
              </a:rPr>
              <a:t>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столбцам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"a[%d][%d] = "</a:t>
            </a:r>
            <a:r>
              <a:rPr lang="en-US" kern="1200" dirty="0">
                <a:solidFill>
                  <a:srgbClr val="000000"/>
                </a:solidFill>
              </a:rPr>
              <a:t>,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][j]);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}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4CAE1FD-6F5D-494D-97AE-3FB6ABE04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1/4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0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A498F53-6D20-43CC-9A9E-CAAC50DF2E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Текст 6">
            <a:extLst>
              <a:ext uri="{FF2B5EF4-FFF2-40B4-BE49-F238E27FC236}">
                <a16:creationId xmlns:a16="http://schemas.microsoft.com/office/drawing/2014/main" id="{3BEC5ADC-8B5A-43C4-A90F-1D16DA12FE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599" y="1605280"/>
            <a:ext cx="6960000" cy="4919344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строку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ru-RU" kern="1200" dirty="0">
                <a:solidFill>
                  <a:srgbClr val="008000"/>
                </a:solidFill>
              </a:rPr>
              <a:t>// Выделение памяти под хранение строк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00"/>
                </a:solidFill>
              </a:rPr>
              <a:t>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*)malloc(m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));</a:t>
            </a:r>
          </a:p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8000"/>
                </a:solidFill>
              </a:rPr>
              <a:t> // </a:t>
            </a:r>
            <a:r>
              <a:rPr lang="ru-RU" kern="1200" dirty="0">
                <a:solidFill>
                  <a:srgbClr val="008000"/>
                </a:solidFill>
              </a:rPr>
              <a:t>цикл по столбцам</a:t>
            </a:r>
            <a:r>
              <a:rPr lang="en-US" kern="1200" dirty="0">
                <a:solidFill>
                  <a:srgbClr val="000000"/>
                </a:solidFill>
              </a:rPr>
              <a:t/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(j = 0; j&lt;m; </a:t>
            </a:r>
            <a:r>
              <a:rPr lang="en-US" kern="1200" dirty="0" err="1">
                <a:solidFill>
                  <a:srgbClr val="000000"/>
                </a:solidFill>
              </a:rPr>
              <a:t>j++</a:t>
            </a:r>
            <a:r>
              <a:rPr lang="en-US" kern="1200" dirty="0">
                <a:solidFill>
                  <a:srgbClr val="000000"/>
                </a:solidFill>
              </a:rPr>
              <a:t>)  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{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"a[%d][%d] = "</a:t>
            </a:r>
            <a:r>
              <a:rPr lang="en-US" kern="1200" dirty="0">
                <a:solidFill>
                  <a:srgbClr val="000000"/>
                </a:solidFill>
              </a:rPr>
              <a:t>,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&amp;a[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][j]);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  }</a:t>
            </a:r>
          </a:p>
          <a:p>
            <a:pPr defTabSz="584200" hangingPunct="0">
              <a:spcBef>
                <a:spcPts val="0"/>
              </a:spcBef>
            </a:pP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строкам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{</a:t>
            </a:r>
            <a:br>
              <a:rPr lang="ru-RU" kern="1200" dirty="0">
                <a:solidFill>
                  <a:srgbClr val="000000"/>
                </a:solidFill>
              </a:rPr>
            </a:b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5F2CC3E1-8B1C-4186-B5FF-B2F559FE8F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2376" y="1605280"/>
            <a:ext cx="3439957" cy="4919344"/>
          </a:xfrm>
        </p:spPr>
        <p:txBody>
          <a:bodyPr>
            <a:normAutofit/>
          </a:bodyPr>
          <a:lstStyle>
            <a:lvl1pPr marL="0" indent="0">
              <a:buClr>
                <a:srgbClr val="40CDD0"/>
              </a:buClr>
              <a:buFont typeface="Wingdings" panose="05000000000000000000" pitchFamily="2" charset="2"/>
              <a:buNone/>
              <a:defRPr sz="1700"/>
            </a:lvl1pPr>
          </a:lstStyle>
          <a:p>
            <a:pPr>
              <a:spcBef>
                <a:spcPts val="0"/>
              </a:spcBef>
              <a:spcAft>
                <a:spcPts val="800"/>
              </a:spcAft>
              <a:buClr>
                <a:srgbClr val="8C91E6"/>
              </a:buClr>
              <a:buSzPct val="120000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Разнообразный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и</a:t>
            </a:r>
            <a:r>
              <a:rPr lang="en-US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 </a:t>
            </a: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богатый опыт консультация с</a:t>
            </a:r>
            <a:r>
              <a:rPr lang="en-US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 </a:t>
            </a: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широким активом позволяет оценить значение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новых предложений.</a:t>
            </a:r>
          </a:p>
          <a:p>
            <a:pPr>
              <a:spcBef>
                <a:spcPts val="0"/>
              </a:spcBef>
              <a:spcAft>
                <a:spcPts val="800"/>
              </a:spcAft>
              <a:buClr>
                <a:srgbClr val="8C91E6"/>
              </a:buClr>
              <a:buSzPct val="120000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Повседневная </a:t>
            </a:r>
            <a:b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</a:b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практика показывает: </a:t>
            </a:r>
          </a:p>
          <a:p>
            <a:pPr marL="216000" indent="-216000">
              <a:spcBef>
                <a:spcPts val="0"/>
              </a:spcBef>
              <a:spcAft>
                <a:spcPts val="800"/>
              </a:spcAft>
              <a:buClr>
                <a:srgbClr val="40CDD0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место обучения кадров способствует реализации модели развития </a:t>
            </a:r>
          </a:p>
          <a:p>
            <a:pPr marL="216000" indent="-216000">
              <a:spcBef>
                <a:spcPts val="0"/>
              </a:spcBef>
              <a:spcAft>
                <a:spcPts val="800"/>
              </a:spcAft>
              <a:buClr>
                <a:srgbClr val="40CDD0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3F3F3F"/>
                </a:solidFill>
                <a:latin typeface="Avenir Next Cyr" panose="020B0503020202020204" pitchFamily="34" charset="-52"/>
              </a:rPr>
              <a:t>структура организации позволяет выполнять важные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37BA7853-0EB9-4992-9104-6EE1B468DC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2/4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4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8CA6096-DCA6-4DFB-8CCC-C7D749AC8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17DE52D8-95CE-499B-9D0B-65CE8C0EF8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3/4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C98A3EDE-6109-4C05-B757-CF7C5A12DC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67" y="1716199"/>
            <a:ext cx="10752667" cy="14457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lnSpc>
                <a:spcPct val="100000"/>
              </a:lnSpc>
            </a:pPr>
            <a:r>
              <a:rPr lang="ru-RU" sz="1800" dirty="0">
                <a:latin typeface="Avenir Next Cyr" panose="020B0503020202020204" pitchFamily="34" charset="-52"/>
              </a:rPr>
              <a:t>Разнообразный и богатый опыт рамки и место обучения кадров позволяет оценить значение соответствующий условий активизации. Равным образом начало повседневной работы по формированию позиции позволяет оценить значение соответствующий условий активизации. Таким образом постоянное информационно-пропагандистское обеспечение нашей деятельности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E80CAC3-D68E-497B-8A94-0789CC3C69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3606800"/>
            <a:ext cx="10753725" cy="27336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defTabSz="584200" hangingPunct="0"/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**a;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указатель на указатель на строку элементов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, j, n, m;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chcp</a:t>
            </a:r>
            <a:r>
              <a:rPr lang="en-US" kern="1200" dirty="0">
                <a:solidFill>
                  <a:srgbClr val="800000"/>
                </a:solidFill>
              </a:rPr>
              <a:t> 1251"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system(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 err="1">
                <a:solidFill>
                  <a:srgbClr val="800000"/>
                </a:solidFill>
              </a:rPr>
              <a:t>cls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en-US" kern="1200" dirty="0">
                <a:solidFill>
                  <a:srgbClr val="000000"/>
                </a:solidFill>
              </a:rPr>
              <a:t>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строк: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&amp;n);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printf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</a:t>
            </a:r>
            <a:r>
              <a:rPr lang="ru-RU" kern="1200" dirty="0">
                <a:solidFill>
                  <a:srgbClr val="800000"/>
                </a:solidFill>
              </a:rPr>
              <a:t>Введите количество столбцов: "</a:t>
            </a:r>
            <a:r>
              <a:rPr lang="ru-RU" kern="1200" dirty="0">
                <a:solidFill>
                  <a:srgbClr val="000000"/>
                </a:solidFill>
              </a:rPr>
              <a:t>);</a:t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 err="1">
                <a:solidFill>
                  <a:srgbClr val="000000"/>
                </a:solidFill>
              </a:rPr>
              <a:t>scanf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800000"/>
                </a:solidFill>
              </a:rPr>
              <a:t>"%d"</a:t>
            </a:r>
            <a:r>
              <a:rPr lang="en-US" kern="1200" dirty="0">
                <a:solidFill>
                  <a:srgbClr val="000000"/>
                </a:solidFill>
              </a:rPr>
              <a:t>, &amp;m);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Выделение памяти под указатели на строки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00"/>
                </a:solidFill>
              </a:rPr>
              <a:t>a = 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**)malloc(n * </a:t>
            </a:r>
            <a:r>
              <a:rPr lang="en-US" kern="1200" dirty="0" err="1">
                <a:solidFill>
                  <a:srgbClr val="0000FF"/>
                </a:solidFill>
              </a:rPr>
              <a:t>sizeof</a:t>
            </a:r>
            <a:r>
              <a:rPr lang="en-US" kern="1200" dirty="0">
                <a:solidFill>
                  <a:srgbClr val="000000"/>
                </a:solidFill>
              </a:rPr>
              <a:t>(</a:t>
            </a:r>
            <a:r>
              <a:rPr lang="en-US" kern="1200" dirty="0">
                <a:solidFill>
                  <a:srgbClr val="0000FF"/>
                </a:solidFill>
              </a:rPr>
              <a:t>int</a:t>
            </a:r>
            <a:r>
              <a:rPr lang="en-US" kern="1200" dirty="0">
                <a:solidFill>
                  <a:srgbClr val="000000"/>
                </a:solidFill>
              </a:rPr>
              <a:t>*));</a:t>
            </a:r>
            <a:br>
              <a:rPr lang="en-US" kern="1200" dirty="0">
                <a:solidFill>
                  <a:srgbClr val="000000"/>
                </a:solidFill>
              </a:rPr>
            </a:br>
            <a:r>
              <a:rPr lang="en-US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Ввод элементов массива</a:t>
            </a:r>
            <a:r>
              <a:rPr lang="ru-RU" kern="1200" dirty="0">
                <a:solidFill>
                  <a:srgbClr val="000000"/>
                </a:solidFill>
              </a:rPr>
              <a:t/>
            </a:r>
            <a:br>
              <a:rPr lang="ru-RU" kern="1200" dirty="0">
                <a:solidFill>
                  <a:srgbClr val="000000"/>
                </a:solidFill>
              </a:rPr>
            </a:br>
            <a:r>
              <a:rPr lang="ru-RU" kern="1200" dirty="0">
                <a:solidFill>
                  <a:srgbClr val="000000"/>
                </a:solidFill>
              </a:rPr>
              <a:t>  </a:t>
            </a:r>
            <a:r>
              <a:rPr lang="en-US" kern="1200" dirty="0">
                <a:solidFill>
                  <a:srgbClr val="0000FF"/>
                </a:solidFill>
              </a:rPr>
              <a:t>for</a:t>
            </a:r>
            <a:r>
              <a:rPr lang="en-US" kern="1200" dirty="0">
                <a:solidFill>
                  <a:srgbClr val="000000"/>
                </a:solidFill>
              </a:rPr>
              <a:t> (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 = 0;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&lt;n; </a:t>
            </a:r>
            <a:r>
              <a:rPr lang="en-US" kern="1200" dirty="0" err="1">
                <a:solidFill>
                  <a:srgbClr val="000000"/>
                </a:solidFill>
              </a:rPr>
              <a:t>i</a:t>
            </a:r>
            <a:r>
              <a:rPr lang="en-US" kern="1200" dirty="0">
                <a:solidFill>
                  <a:srgbClr val="000000"/>
                </a:solidFill>
              </a:rPr>
              <a:t>++)  </a:t>
            </a:r>
            <a:r>
              <a:rPr lang="en-US" kern="1200" dirty="0">
                <a:solidFill>
                  <a:srgbClr val="008000"/>
                </a:solidFill>
              </a:rPr>
              <a:t>// </a:t>
            </a:r>
            <a:r>
              <a:rPr lang="ru-RU" kern="1200" dirty="0">
                <a:solidFill>
                  <a:srgbClr val="008000"/>
                </a:solidFill>
              </a:rPr>
              <a:t>цикл по строка</a:t>
            </a:r>
            <a:endParaRPr lang="ru-RU" b="1" kern="1200" dirty="0">
              <a:solidFill>
                <a:srgbClr val="000000">
                  <a:lumMod val="75000"/>
                  <a:lumOff val="25000"/>
                </a:srgb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2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8CA6096-DCA6-4DFB-8CCC-C7D749AC81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17DE52D8-95CE-499B-9D0B-65CE8C0EF8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666" y="362364"/>
            <a:ext cx="10753725" cy="544513"/>
          </a:xfrm>
        </p:spPr>
        <p:txBody>
          <a:bodyPr>
            <a:noAutofit/>
          </a:bodyPr>
          <a:lstStyle>
            <a:lvl1pPr marL="0" marR="0" indent="0" algn="l" defTabSz="642915" rtl="0" eaLnBrk="1" fontAlgn="auto" latinLnBrk="0" hangingPunct="1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3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</a:defRPr>
            </a:lvl1pPr>
            <a:lvl2pPr marL="321457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2pPr>
            <a:lvl3pPr marL="642914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3pPr>
            <a:lvl4pPr marL="964372" indent="0">
              <a:buNone/>
              <a:defRPr lang="ru-RU" sz="3300" b="1" dirty="0" smtClean="0">
                <a:solidFill>
                  <a:schemeClr val="bg1"/>
                </a:solidFill>
                <a:latin typeface="Avenir Next Cyr" panose="020B0503020202020204" pitchFamily="34" charset="-52"/>
              </a:defRPr>
            </a:lvl4pPr>
            <a:lvl5pPr marL="1285829" indent="0">
              <a:buNone/>
              <a:defRPr lang="ru-RU" sz="3300" dirty="0">
                <a:solidFill>
                  <a:schemeClr val="bg1"/>
                </a:solidFill>
                <a:latin typeface="Avenir Next Cyr" panose="020B0503020202020204" pitchFamily="34" charset="-52"/>
              </a:defRPr>
            </a:lvl5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Слайд с кодом </a:t>
            </a:r>
            <a:r>
              <a:rPr 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4</a:t>
            </a: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/4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EF80BF-E559-43D8-B8E8-5079ED2F0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8" y="1838036"/>
            <a:ext cx="10753726" cy="4535777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 int **a;  // </a:t>
            </a:r>
            <a:r>
              <a:rPr lang="ru-RU" dirty="0"/>
              <a:t>указатель на указатель на строку элементов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int </a:t>
            </a:r>
            <a:r>
              <a:rPr lang="en-US" dirty="0" err="1"/>
              <a:t>i</a:t>
            </a:r>
            <a:r>
              <a:rPr lang="en-US" dirty="0"/>
              <a:t>, j, n, m;</a:t>
            </a:r>
            <a:br>
              <a:rPr lang="en-US" dirty="0"/>
            </a:br>
            <a:r>
              <a:rPr lang="en-US" dirty="0"/>
              <a:t>  system("</a:t>
            </a:r>
            <a:r>
              <a:rPr lang="en-US" dirty="0" err="1"/>
              <a:t>chcp</a:t>
            </a:r>
            <a:r>
              <a:rPr lang="en-US" dirty="0"/>
              <a:t> 1251");</a:t>
            </a:r>
            <a:br>
              <a:rPr lang="en-US" dirty="0"/>
            </a:br>
            <a:r>
              <a:rPr lang="en-US" dirty="0"/>
              <a:t>  system("</a:t>
            </a:r>
            <a:r>
              <a:rPr lang="en-US" dirty="0" err="1"/>
              <a:t>cls</a:t>
            </a:r>
            <a:r>
              <a:rPr lang="en-US" dirty="0"/>
              <a:t>");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ru-RU" dirty="0"/>
              <a:t>Введите количество строк: ");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 err="1"/>
              <a:t>scanf</a:t>
            </a:r>
            <a:r>
              <a:rPr lang="en-US" dirty="0"/>
              <a:t>("%d", &amp;n);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err="1"/>
              <a:t>printf</a:t>
            </a:r>
            <a:r>
              <a:rPr lang="en-US" dirty="0"/>
              <a:t>("</a:t>
            </a:r>
            <a:r>
              <a:rPr lang="ru-RU" dirty="0"/>
              <a:t>Введите количество столбцов: ");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 err="1"/>
              <a:t>scanf</a:t>
            </a:r>
            <a:r>
              <a:rPr lang="en-US" dirty="0"/>
              <a:t>("%d", &amp;m);</a:t>
            </a:r>
            <a:br>
              <a:rPr lang="en-US" dirty="0"/>
            </a:br>
            <a:r>
              <a:rPr lang="en-US" dirty="0"/>
              <a:t>  // </a:t>
            </a:r>
            <a:r>
              <a:rPr lang="ru-RU" dirty="0"/>
              <a:t>Выделение памяти под указатели на строки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a = (int**)malloc(n * </a:t>
            </a:r>
            <a:r>
              <a:rPr lang="en-US" dirty="0" err="1"/>
              <a:t>sizeof</a:t>
            </a:r>
            <a:r>
              <a:rPr lang="en-US" dirty="0"/>
              <a:t>(int*));</a:t>
            </a:r>
            <a:br>
              <a:rPr lang="en-US" dirty="0"/>
            </a:br>
            <a:r>
              <a:rPr lang="en-US" dirty="0"/>
              <a:t>  // </a:t>
            </a:r>
            <a:r>
              <a:rPr lang="ru-RU" dirty="0"/>
              <a:t>Ввод элементов массива</a:t>
            </a:r>
            <a:br>
              <a:rPr lang="ru-RU" dirty="0"/>
            </a:br>
            <a:r>
              <a:rPr lang="ru-RU" dirty="0"/>
              <a:t>  </a:t>
            </a:r>
            <a:r>
              <a:rPr lang="en-US" dirty="0"/>
              <a:t>for (</a:t>
            </a:r>
            <a:r>
              <a:rPr lang="en-US" dirty="0" err="1"/>
              <a:t>i</a:t>
            </a:r>
            <a:r>
              <a:rPr lang="en-US" dirty="0"/>
              <a:t> = 0; </a:t>
            </a:r>
            <a:r>
              <a:rPr lang="en-US" dirty="0" err="1"/>
              <a:t>i</a:t>
            </a:r>
            <a:r>
              <a:rPr lang="en-US" dirty="0"/>
              <a:t>&lt;n; </a:t>
            </a:r>
            <a:r>
              <a:rPr lang="en-US" dirty="0" err="1"/>
              <a:t>i</a:t>
            </a:r>
            <a:r>
              <a:rPr lang="en-US" dirty="0"/>
              <a:t>++)  // </a:t>
            </a:r>
            <a:r>
              <a:rPr lang="ru-RU" dirty="0"/>
              <a:t>цикл по строкам</a:t>
            </a:r>
            <a:br>
              <a:rPr lang="ru-RU" dirty="0"/>
            </a:br>
            <a:r>
              <a:rPr lang="ru-RU" dirty="0"/>
              <a:t>  {</a:t>
            </a:r>
            <a:br>
              <a:rPr lang="ru-RU" dirty="0"/>
            </a:br>
            <a:r>
              <a:rPr lang="ru-RU" dirty="0"/>
              <a:t>    // Выделение памяти под хранение строк</a:t>
            </a:r>
            <a:br>
              <a:rPr lang="ru-RU" dirty="0"/>
            </a:br>
            <a:r>
              <a:rPr lang="ru-RU" dirty="0"/>
              <a:t>    </a:t>
            </a: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 = (int*)malloc(m * </a:t>
            </a:r>
            <a:r>
              <a:rPr lang="en-US" dirty="0" err="1"/>
              <a:t>sizeof</a:t>
            </a:r>
            <a:r>
              <a:rPr lang="en-US" dirty="0"/>
              <a:t>(int));</a:t>
            </a:r>
            <a:br>
              <a:rPr lang="en-US" dirty="0"/>
            </a:br>
            <a:r>
              <a:rPr lang="en-US" dirty="0"/>
              <a:t>    for (j = 0; j&lt;m; </a:t>
            </a:r>
            <a:r>
              <a:rPr lang="en-US" dirty="0" err="1"/>
              <a:t>j++</a:t>
            </a:r>
            <a:r>
              <a:rPr lang="en-US" dirty="0"/>
              <a:t>)  // </a:t>
            </a:r>
            <a:r>
              <a:rPr lang="ru-RU" dirty="0"/>
              <a:t>цикл по столбцам</a:t>
            </a:r>
            <a:br>
              <a:rPr lang="ru-RU" dirty="0"/>
            </a:br>
            <a:r>
              <a:rPr lang="ru-RU" dirty="0"/>
              <a:t>    {</a:t>
            </a:r>
            <a:br>
              <a:rPr lang="ru-RU" dirty="0"/>
            </a:br>
            <a:r>
              <a:rPr lang="ru-RU" dirty="0"/>
              <a:t>      </a:t>
            </a:r>
            <a:r>
              <a:rPr lang="en-US" dirty="0" err="1"/>
              <a:t>printf</a:t>
            </a:r>
            <a:r>
              <a:rPr lang="en-US" dirty="0"/>
              <a:t>("a[%d][%d] = ", </a:t>
            </a:r>
            <a:r>
              <a:rPr lang="en-US" dirty="0" err="1"/>
              <a:t>i</a:t>
            </a:r>
            <a:r>
              <a:rPr lang="en-US" dirty="0"/>
              <a:t>, j);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dirty="0" err="1"/>
              <a:t>scanf</a:t>
            </a:r>
            <a:r>
              <a:rPr lang="en-US" dirty="0"/>
              <a:t>("%d", &amp;a[</a:t>
            </a:r>
            <a:r>
              <a:rPr lang="en-US" dirty="0" err="1"/>
              <a:t>i</a:t>
            </a:r>
            <a:r>
              <a:rPr lang="en-US" dirty="0"/>
              <a:t>][j]);</a:t>
            </a:r>
            <a:br>
              <a:rPr lang="en-US" dirty="0"/>
            </a:br>
            <a:r>
              <a:rPr lang="en-US" dirty="0"/>
              <a:t>    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35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49801-0860-42FD-8469-A07969607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C3F495-D65C-4487-B25F-2F235950B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87FBDF-C8ED-420B-91B7-DDAC67390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4DC09-A93B-44EF-ABB2-A7249F8B148B}" type="datetimeFigureOut">
              <a:rPr lang="ru-RU" smtClean="0"/>
              <a:t>06.07.2020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94CC28-4E9A-48B9-9AAD-1C77419BC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96D7D7-0A71-4C16-93E2-7C8C5EE02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49A9-D66B-45FD-AC2C-218BCBA5CA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4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34" r:id="rId4"/>
    <p:sldLayoutId id="2147483678" r:id="rId5"/>
    <p:sldLayoutId id="2147483679" r:id="rId6"/>
    <p:sldLayoutId id="2147483680" r:id="rId7"/>
    <p:sldLayoutId id="2147483696" r:id="rId8"/>
    <p:sldLayoutId id="2147483697" r:id="rId9"/>
    <p:sldLayoutId id="2147483698" r:id="rId10"/>
    <p:sldLayoutId id="2147483699" r:id="rId11"/>
    <p:sldLayoutId id="2147483733" r:id="rId12"/>
    <p:sldLayoutId id="2147483695" r:id="rId13"/>
    <p:sldLayoutId id="2147483715" r:id="rId14"/>
    <p:sldLayoutId id="2147483732" r:id="rId15"/>
    <p:sldLayoutId id="2147483729" r:id="rId16"/>
    <p:sldLayoutId id="2147483731" r:id="rId17"/>
    <p:sldLayoutId id="2147483730" r:id="rId18"/>
    <p:sldLayoutId id="2147483713" r:id="rId19"/>
    <p:sldLayoutId id="2147483728" r:id="rId20"/>
  </p:sldLayoutIdLst>
  <p:txStyles>
    <p:titleStyle>
      <a:lvl1pPr algn="l" defTabSz="642915" rtl="0" eaLnBrk="1" latinLnBrk="0" hangingPunct="1">
        <a:lnSpc>
          <a:spcPct val="90000"/>
        </a:lnSpc>
        <a:spcBef>
          <a:spcPct val="0"/>
        </a:spcBef>
        <a:buNone/>
        <a:defRPr sz="30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729" indent="-160729" algn="l" defTabSz="642915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482186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0364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1125101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446558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768015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7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30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87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" TargetMode="External"/><Relationship Id="rId2" Type="http://schemas.openxmlformats.org/officeDocument/2006/relationships/hyperlink" Target="https://junit.org/junit4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ogging.apache.org/log4j/2.x/manual/layouts.html#PatternLayou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otus.ru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book/ru/v2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ignore.io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owner.aeonbit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sv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F8CE7-CCD7-4125-A6EE-CD07743D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83ACEAB-B009-42BB-A26C-A344C5D556A5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C68E412-917A-4189-B2B3-780B21CD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663" y="1941019"/>
            <a:ext cx="2198673" cy="97180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C015F9D-4D94-4D41-8693-F8FA543C2C27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52EA1277-1160-4112-A442-D19BE0AEA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55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Онлайн-образование</a:t>
            </a:r>
            <a:endParaRPr lang="ru-RU" altLang="ru-RU" sz="5500" b="1" dirty="0">
              <a:solidFill>
                <a:srgbClr val="FFFFFF"/>
              </a:solidFill>
              <a:effectLst>
                <a:outerShdw blurRad="38100" dist="38100" dir="5400000" algn="tl">
                  <a:srgbClr val="000000">
                    <a:alpha val="6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60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152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Lifecycle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ACDAB75-D5E2-420A-BAFF-C0BCE1AF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37" y="2734733"/>
            <a:ext cx="1694940" cy="275427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2C414918-0632-4A3D-9D33-0F11E03E1CF4}"/>
              </a:ext>
            </a:extLst>
          </p:cNvPr>
          <p:cNvSpPr txBox="1"/>
          <p:nvPr/>
        </p:nvSpPr>
        <p:spPr>
          <a:xfrm>
            <a:off x="7747000" y="1833651"/>
            <a:ext cx="1924050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m</a:t>
            </a:r>
            <a:r>
              <a:rPr kumimoji="0" lang="en-US" sz="160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ourier New" charset="0"/>
                <a:sym typeface="Helvetica Neue"/>
              </a:rPr>
              <a:t>vn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n-ea"/>
                <a:cs typeface="Courier New" charset="0"/>
                <a:sym typeface="Helvetica Neue"/>
              </a:rPr>
              <a:t> clean verify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859F3E1-C27A-419F-9E67-54813EA027FF}"/>
              </a:ext>
            </a:extLst>
          </p:cNvPr>
          <p:cNvSpPr txBox="1"/>
          <p:nvPr/>
        </p:nvSpPr>
        <p:spPr>
          <a:xfrm>
            <a:off x="8102600" y="3865651"/>
            <a:ext cx="121285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clean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validate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compile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test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package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charset="0"/>
                <a:sym typeface="Helvetica Neue"/>
              </a:rPr>
              <a:t>verify</a:t>
            </a:r>
          </a:p>
        </p:txBody>
      </p:sp>
      <p:graphicFrame>
        <p:nvGraphicFramePr>
          <p:cNvPr id="12" name="Diagram 4">
            <a:extLst>
              <a:ext uri="{FF2B5EF4-FFF2-40B4-BE49-F238E27FC236}">
                <a16:creationId xmlns:a16="http://schemas.microsoft.com/office/drawing/2014/main" id="{80BE40D4-5CF5-4876-9EEC-CFC9E408C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19207"/>
              </p:ext>
            </p:extLst>
          </p:nvPr>
        </p:nvGraphicFramePr>
        <p:xfrm>
          <a:off x="1606550" y="1833651"/>
          <a:ext cx="12128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Arrow: Down 17">
            <a:extLst>
              <a:ext uri="{FF2B5EF4-FFF2-40B4-BE49-F238E27FC236}">
                <a16:creationId xmlns:a16="http://schemas.microsoft.com/office/drawing/2014/main" id="{78459810-E2A8-468D-9EAA-D7AACDDF61C8}"/>
              </a:ext>
            </a:extLst>
          </p:cNvPr>
          <p:cNvSpPr/>
          <p:nvPr/>
        </p:nvSpPr>
        <p:spPr>
          <a:xfrm>
            <a:off x="8505825" y="2303551"/>
            <a:ext cx="352425" cy="1477328"/>
          </a:xfrm>
          <a:prstGeom prst="downArrow">
            <a:avLst>
              <a:gd name="adj1" fmla="val 39189"/>
              <a:gd name="adj2" fmla="val 101351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>
            <a:outerShdw blurRad="190500" dist="381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84200" hangingPunct="0"/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+mj-lt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7795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152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272152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POM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7854DAB-8348-4C70-B168-967421DDF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24" y="940086"/>
            <a:ext cx="3430979" cy="57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152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272152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Зависимости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2050" name="Picture 2" descr="Chapter 7. Improving your application design - SonarQube in Action">
            <a:extLst>
              <a:ext uri="{FF2B5EF4-FFF2-40B4-BE49-F238E27FC236}">
                <a16:creationId xmlns:a16="http://schemas.microsoft.com/office/drawing/2014/main" id="{EF435C9F-33AA-4C02-912A-2CFE28BC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01" y="1596132"/>
            <a:ext cx="7287721" cy="410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6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Создаем многомодульный проект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5" y="1311910"/>
            <a:ext cx="196720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3446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152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272152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ru-RU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Создаем многомодульный проект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Google Shape;791;p38">
            <a:extLst>
              <a:ext uri="{FF2B5EF4-FFF2-40B4-BE49-F238E27FC236}">
                <a16:creationId xmlns:a16="http://schemas.microsoft.com/office/drawing/2014/main" id="{86378A46-6D3D-415D-B8CD-08E91BA7494E}"/>
              </a:ext>
            </a:extLst>
          </p:cNvPr>
          <p:cNvSpPr txBox="1"/>
          <p:nvPr/>
        </p:nvSpPr>
        <p:spPr>
          <a:xfrm>
            <a:off x="719666" y="1506090"/>
            <a:ext cx="10567031" cy="504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Bef>
                <a:spcPts val="800"/>
              </a:spcBef>
              <a:buClr>
                <a:schemeClr val="accent1"/>
              </a:buClr>
              <a:buSzPts val="1920"/>
            </a:pPr>
            <a:r>
              <a:rPr lang="ru-RU" sz="2400" b="1" dirty="0"/>
              <a:t>Предварительно должен быть установлен и настроен </a:t>
            </a:r>
            <a:r>
              <a:rPr lang="en-US" sz="2400" b="1" dirty="0"/>
              <a:t>maven </a:t>
            </a:r>
            <a:r>
              <a:rPr lang="ru-RU" sz="2400" b="1" dirty="0"/>
              <a:t>и </a:t>
            </a:r>
            <a:r>
              <a:rPr lang="en-US" sz="2400" b="1" dirty="0"/>
              <a:t>git!</a:t>
            </a:r>
          </a:p>
          <a:p>
            <a:pPr lvl="0">
              <a:spcBef>
                <a:spcPts val="800"/>
              </a:spcBef>
              <a:buClr>
                <a:schemeClr val="accent1"/>
              </a:buClr>
              <a:buSzPts val="1920"/>
            </a:pPr>
            <a:endParaRPr lang="en-US" sz="2400" b="1" dirty="0"/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r>
              <a:rPr lang="ru-RU" sz="2400" dirty="0"/>
              <a:t>Создать </a:t>
            </a:r>
            <a:r>
              <a:rPr lang="en-US" sz="2400" dirty="0"/>
              <a:t>maven-</a:t>
            </a:r>
            <a:r>
              <a:rPr lang="ru-RU" sz="2400" dirty="0"/>
              <a:t>проект</a:t>
            </a:r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r>
              <a:rPr lang="ru-RU" sz="2400" dirty="0"/>
              <a:t>В нем создать два модуля </a:t>
            </a:r>
            <a:r>
              <a:rPr lang="en-US" sz="2400" b="1" dirty="0"/>
              <a:t>tests-</a:t>
            </a:r>
            <a:r>
              <a:rPr lang="en-US" sz="2400" b="1" dirty="0" err="1"/>
              <a:t>junit</a:t>
            </a:r>
            <a:r>
              <a:rPr lang="en-US" sz="2400" dirty="0"/>
              <a:t> </a:t>
            </a:r>
            <a:r>
              <a:rPr lang="ru-RU" sz="2400" dirty="0"/>
              <a:t>и </a:t>
            </a:r>
            <a:r>
              <a:rPr lang="en-US" sz="2400" b="1" dirty="0"/>
              <a:t>tests-</a:t>
            </a:r>
            <a:r>
              <a:rPr lang="en-US" sz="2400" b="1" dirty="0" err="1"/>
              <a:t>testng</a:t>
            </a:r>
            <a:endParaRPr lang="ru-RU" sz="2400" dirty="0"/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r>
              <a:rPr lang="ru-RU" sz="2400" dirty="0"/>
              <a:t>В модули добавить зависимости </a:t>
            </a:r>
            <a:r>
              <a:rPr lang="ru-RU" sz="2400" b="1" dirty="0" err="1"/>
              <a:t>jUnit</a:t>
            </a:r>
            <a:r>
              <a:rPr lang="ru-RU" sz="2400" b="1" dirty="0"/>
              <a:t> </a:t>
            </a:r>
            <a:r>
              <a:rPr lang="ru-RU" sz="2400" dirty="0"/>
              <a:t>для первого и </a:t>
            </a:r>
            <a:r>
              <a:rPr lang="ru-RU" sz="2400" b="1" dirty="0" err="1"/>
              <a:t>TestNG</a:t>
            </a:r>
            <a:r>
              <a:rPr lang="ru-RU" sz="2400" dirty="0"/>
              <a:t> для второго</a:t>
            </a:r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r>
              <a:rPr lang="ru-RU" sz="2400" dirty="0"/>
              <a:t>Создать третий модуль </a:t>
            </a:r>
            <a:r>
              <a:rPr lang="en-US" sz="2400" b="1" dirty="0"/>
              <a:t>model</a:t>
            </a:r>
            <a:endParaRPr lang="ru-RU" sz="2400" b="1" dirty="0"/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r>
              <a:rPr lang="ru-RU" sz="2400" dirty="0"/>
              <a:t>Импортировать </a:t>
            </a:r>
            <a:r>
              <a:rPr lang="en-US" sz="2400" b="1" dirty="0"/>
              <a:t>model</a:t>
            </a:r>
            <a:r>
              <a:rPr lang="en-US" sz="2400" dirty="0"/>
              <a:t> </a:t>
            </a:r>
            <a:r>
              <a:rPr lang="ru-RU" sz="2400" dirty="0"/>
              <a:t>в модули </a:t>
            </a:r>
            <a:r>
              <a:rPr lang="en-US" sz="2400" b="1" dirty="0"/>
              <a:t>tests-</a:t>
            </a:r>
            <a:r>
              <a:rPr lang="en-US" sz="2400" b="1" dirty="0" err="1"/>
              <a:t>junit</a:t>
            </a:r>
            <a:r>
              <a:rPr lang="ru-RU" sz="2400" dirty="0"/>
              <a:t> и </a:t>
            </a:r>
            <a:r>
              <a:rPr lang="en-US" sz="2400" b="1" dirty="0" smtClean="0"/>
              <a:t>tests-</a:t>
            </a:r>
            <a:r>
              <a:rPr lang="en-US" sz="2400" b="1" dirty="0" err="1" smtClean="0"/>
              <a:t>testng</a:t>
            </a:r>
            <a:endParaRPr lang="ru-RU" sz="2400" b="1" dirty="0"/>
          </a:p>
          <a:p>
            <a:pPr lvl="0">
              <a:spcBef>
                <a:spcPts val="800"/>
              </a:spcBef>
              <a:buClr>
                <a:schemeClr val="accent1"/>
              </a:buClr>
              <a:buSzPts val="1920"/>
            </a:pPr>
            <a:endParaRPr lang="en-US" sz="2400" dirty="0"/>
          </a:p>
          <a:p>
            <a:pPr marL="457200" lvl="0" indent="-457200">
              <a:spcBef>
                <a:spcPts val="800"/>
              </a:spcBef>
              <a:buClr>
                <a:schemeClr val="accent1"/>
              </a:buClr>
              <a:buSzPts val="1920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094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Тестовые фреймворки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3" y="1311910"/>
            <a:ext cx="196720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878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JUnit4 - </a:t>
            </a:r>
            <a:r>
              <a:rPr lang="en-US" sz="2400" dirty="0">
                <a:hlinkClick r:id="rId2"/>
              </a:rPr>
              <a:t>https://junit.org/junit4/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JUnit5 - </a:t>
            </a:r>
            <a:r>
              <a:rPr lang="en-US" sz="2400" dirty="0">
                <a:hlinkClick r:id="rId3"/>
              </a:rPr>
              <a:t>https://junit.org/junit5/</a:t>
            </a:r>
            <a:endParaRPr lang="ru-RU" sz="2400" b="1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en-US" sz="2400" b="1" dirty="0"/>
              <a:t>TestNG</a:t>
            </a:r>
          </a:p>
          <a:p>
            <a:pPr marL="0" indent="0">
              <a:buNone/>
            </a:pPr>
            <a:r>
              <a:rPr lang="ru-RU" sz="2400" dirty="0"/>
              <a:t>Основные преимущества</a:t>
            </a:r>
            <a:endParaRPr lang="en-US" sz="2400" dirty="0"/>
          </a:p>
          <a:p>
            <a:pPr lvl="1"/>
            <a:r>
              <a:rPr lang="ru-RU" sz="2487" dirty="0"/>
              <a:t>Распараллеливание</a:t>
            </a:r>
          </a:p>
          <a:p>
            <a:pPr lvl="1"/>
            <a:r>
              <a:rPr lang="ru-RU" sz="2487" dirty="0"/>
              <a:t>Генерация отчетов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err="1"/>
              <a:t>Фрейворки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DC17F2-346B-4A0C-A53D-C63F8CC58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83" y="3936129"/>
            <a:ext cx="6796462" cy="1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JUnit4</a:t>
            </a:r>
            <a:endParaRPr lang="ru-RU" dirty="0"/>
          </a:p>
        </p:txBody>
      </p:sp>
      <p:pic>
        <p:nvPicPr>
          <p:cNvPr id="3074" name="Picture 2" descr="Introduction to JUnit testing in OpenDaylight">
            <a:extLst>
              <a:ext uri="{FF2B5EF4-FFF2-40B4-BE49-F238E27FC236}">
                <a16:creationId xmlns:a16="http://schemas.microsoft.com/office/drawing/2014/main" id="{3EC58A66-3D2F-4ED5-920D-3C5559381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9" b="8734"/>
          <a:stretch/>
        </p:blipFill>
        <p:spPr bwMode="auto">
          <a:xfrm>
            <a:off x="766012" y="1618180"/>
            <a:ext cx="8475591" cy="474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9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TestNG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AB82B-A0FD-481D-AC92-611230FF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80" y="1157039"/>
            <a:ext cx="6492418" cy="57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7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JUnit</a:t>
            </a:r>
            <a:r>
              <a:rPr lang="ru-RU" dirty="0"/>
              <a:t>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A6D55-F6AC-4F69-8F94-F99527DA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" y="1346568"/>
            <a:ext cx="9621406" cy="55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FD8D5B-8A00-494A-828F-CD111864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Google Shape;719;p35">
            <a:extLst>
              <a:ext uri="{FF2B5EF4-FFF2-40B4-BE49-F238E27FC236}">
                <a16:creationId xmlns:a16="http://schemas.microsoft.com/office/drawing/2014/main" id="{EB473D09-9257-42F3-AE96-1ED8565693FE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Не</a:t>
            </a:r>
            <a:r>
              <a:rPr lang="ru-RU" altLang="ru-RU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cs typeface="PT Sans" charset="0"/>
              </a:rPr>
              <a:t> забыть включить запись!</a:t>
            </a:r>
          </a:p>
        </p:txBody>
      </p:sp>
      <p:pic>
        <p:nvPicPr>
          <p:cNvPr id="7" name="Рисунок 6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A74624C4-27A4-4273-AC66-AEFC9AE7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663" y="1914705"/>
            <a:ext cx="3972674" cy="39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60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JUnit4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JUnit5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TestNG</a:t>
            </a:r>
            <a:endParaRPr lang="ru-RU" sz="2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Группировка тестов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67ACE5-E9B7-49DF-B3EE-C6F4B17A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53" y="3223718"/>
            <a:ext cx="5292582" cy="12284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458708-08D3-4169-B026-4803E5DE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53" y="1709420"/>
            <a:ext cx="5277064" cy="11365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86C591-6917-4F32-B079-A51CBF33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153" y="4787734"/>
            <a:ext cx="5292582" cy="20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Параметризированные тесты</a:t>
            </a:r>
            <a:r>
              <a:rPr lang="en-US" dirty="0"/>
              <a:t> (JUnit4)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95375-EEB9-4C7D-8B75-92B21B79F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6" y="1372863"/>
            <a:ext cx="8382000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CC783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NumbersTest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Parameterized.Parameters</a:t>
            </a: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</a:t>
            </a:r>
            <a:r>
              <a:rPr lang="en-US" altLang="en-US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Object[][]{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fInput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int 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fExpected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altLang="en-US" sz="14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NumbersTest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expected) {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fInput</a:t>
            </a:r>
            <a:r>
              <a:rPr lang="en-US" altLang="en-US" sz="14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input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4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fExpected</a:t>
            </a:r>
            <a:r>
              <a:rPr lang="en-US" altLang="en-US" sz="14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expected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BBB5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i="1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fExpected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fInput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Параметризированные тесты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2D34A4-AF05-4E79-A685-4E8B2DC8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11" y="1653310"/>
            <a:ext cx="7461981" cy="14297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7F712F-4001-40DF-9ACA-B4AE368D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11" y="3429000"/>
            <a:ext cx="7111428" cy="1446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F5410A-0F86-40E3-8A7C-4D90568B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321" y="4721694"/>
            <a:ext cx="5032518" cy="2071909"/>
          </a:xfrm>
          <a:prstGeom prst="rect">
            <a:avLst/>
          </a:prstGeom>
        </p:spPr>
      </p:pic>
      <p:sp>
        <p:nvSpPr>
          <p:cNvPr id="8" name="Текст 1">
            <a:extLst>
              <a:ext uri="{FF2B5EF4-FFF2-40B4-BE49-F238E27FC236}">
                <a16:creationId xmlns:a16="http://schemas.microsoft.com/office/drawing/2014/main" id="{479845E7-B001-49F0-B25C-6F482FD79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600" y="1717040"/>
            <a:ext cx="10744800" cy="4807585"/>
          </a:xfrm>
        </p:spPr>
        <p:txBody>
          <a:bodyPr>
            <a:normAutofit/>
          </a:bodyPr>
          <a:lstStyle/>
          <a:p>
            <a:r>
              <a:rPr lang="en-US" sz="2400" dirty="0"/>
              <a:t>JUnit5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TestNG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6030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Assert</a:t>
            </a:r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27E9D94-3064-4B86-90E3-E9426BC5F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92884"/>
              </p:ext>
            </p:extLst>
          </p:nvPr>
        </p:nvGraphicFramePr>
        <p:xfrm>
          <a:off x="758147" y="1491083"/>
          <a:ext cx="10918433" cy="4558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7359">
                  <a:extLst>
                    <a:ext uri="{9D8B030D-6E8A-4147-A177-3AD203B41FA5}">
                      <a16:colId xmlns:a16="http://schemas.microsoft.com/office/drawing/2014/main" val="4214304996"/>
                    </a:ext>
                  </a:extLst>
                </a:gridCol>
                <a:gridCol w="2178121">
                  <a:extLst>
                    <a:ext uri="{9D8B030D-6E8A-4147-A177-3AD203B41FA5}">
                      <a16:colId xmlns:a16="http://schemas.microsoft.com/office/drawing/2014/main" val="415224845"/>
                    </a:ext>
                  </a:extLst>
                </a:gridCol>
                <a:gridCol w="2306548">
                  <a:extLst>
                    <a:ext uri="{9D8B030D-6E8A-4147-A177-3AD203B41FA5}">
                      <a16:colId xmlns:a16="http://schemas.microsoft.com/office/drawing/2014/main" val="3132654278"/>
                    </a:ext>
                  </a:extLst>
                </a:gridCol>
                <a:gridCol w="1926405">
                  <a:extLst>
                    <a:ext uri="{9D8B030D-6E8A-4147-A177-3AD203B41FA5}">
                      <a16:colId xmlns:a16="http://schemas.microsoft.com/office/drawing/2014/main" val="990755570"/>
                    </a:ext>
                  </a:extLst>
                </a:gridCol>
              </a:tblGrid>
              <a:tr h="413928">
                <a:tc>
                  <a:txBody>
                    <a:bodyPr/>
                    <a:lstStyle/>
                    <a:p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JUnit4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JUnit5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901484"/>
                  </a:ext>
                </a:extLst>
              </a:tr>
              <a:tr h="53272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assertEquals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assertNotEquals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756122"/>
                  </a:ext>
                </a:extLst>
              </a:tr>
              <a:tr h="413928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assertTrue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assertFalse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6052"/>
                  </a:ext>
                </a:extLst>
              </a:tr>
              <a:tr h="413928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assertNull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assertNotNull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315149"/>
                  </a:ext>
                </a:extLst>
              </a:tr>
              <a:tr h="53272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assertSame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assertNotSame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655257"/>
                  </a:ext>
                </a:extLst>
              </a:tr>
              <a:tr h="41392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873544"/>
                  </a:ext>
                </a:extLst>
              </a:tr>
              <a:tr h="317392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assertThat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08915"/>
                  </a:ext>
                </a:extLst>
              </a:tr>
              <a:tr h="317392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assertArrayEquals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6036"/>
                  </a:ext>
                </a:extLst>
              </a:tr>
              <a:tr h="317392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assertAll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52049"/>
                  </a:ext>
                </a:extLst>
              </a:tr>
              <a:tr h="317392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assertThrows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00879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assertTimeout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61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ru-RU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Логирование</a:t>
            </a:r>
            <a: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Log4j2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3" y="1311910"/>
            <a:ext cx="196720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8841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Appenders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448C5C-700D-4A7B-882A-3149C209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29" y="1344286"/>
            <a:ext cx="1994615" cy="53339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B93803-B6D6-4EC6-98F8-0B2B9041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67" y="1344286"/>
            <a:ext cx="1994307" cy="39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69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Level</a:t>
            </a:r>
            <a:endParaRPr lang="ru-RU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0791BAA-624F-472E-B2D3-3B06748D0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85" y="1872349"/>
            <a:ext cx="3969657" cy="39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6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Layouts</a:t>
            </a:r>
            <a:endParaRPr lang="ru-RU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163A58-25AA-4500-932E-34633617500C}"/>
              </a:ext>
            </a:extLst>
          </p:cNvPr>
          <p:cNvSpPr/>
          <p:nvPr/>
        </p:nvSpPr>
        <p:spPr>
          <a:xfrm>
            <a:off x="541747" y="1759921"/>
            <a:ext cx="11304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https://logging.apache.org/log4j/2.x/manual/layouts.html#PatternLayout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0010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 err="1"/>
              <a:t>Настроцйка</a:t>
            </a:r>
            <a:r>
              <a:rPr lang="ru-RU" dirty="0"/>
              <a:t> логирования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DDC209-4EBF-4321-956E-0F7EF6FD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3" y="1377839"/>
            <a:ext cx="8049803" cy="39970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3A4608-7914-44C9-9345-0F24B52CD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67"/>
          <a:stretch/>
        </p:blipFill>
        <p:spPr>
          <a:xfrm>
            <a:off x="5162764" y="4157452"/>
            <a:ext cx="6698751" cy="24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Пишем первый тест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3" y="1311910"/>
            <a:ext cx="196720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296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D3188A-214B-4C66-9789-F93C02CA7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F17A9D-3EA8-47CC-9F94-6A880F81D7FC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F4A474-6961-4749-9B6E-463554DC3C1B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6BF1E1-54FA-44AE-A95C-EA01205C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410751" hangingPunct="0">
              <a:buClrTx/>
              <a:buSzPct val="100000"/>
              <a:tabLst>
                <a:tab pos="0" algn="l"/>
                <a:tab pos="314760" algn="l"/>
                <a:tab pos="630637" algn="l"/>
                <a:tab pos="946513" algn="l"/>
                <a:tab pos="1262390" algn="l"/>
                <a:tab pos="1578266" algn="l"/>
                <a:tab pos="1894143" algn="l"/>
                <a:tab pos="2210019" algn="l"/>
                <a:tab pos="2525896" algn="l"/>
                <a:tab pos="2841772" algn="l"/>
                <a:tab pos="3157649" algn="l"/>
                <a:tab pos="3473525" algn="l"/>
                <a:tab pos="3789402" algn="l"/>
                <a:tab pos="4105278" algn="l"/>
                <a:tab pos="4421155" algn="l"/>
                <a:tab pos="4737031" algn="l"/>
                <a:tab pos="5052908" algn="l"/>
                <a:tab pos="5368784" algn="l"/>
                <a:tab pos="5684661" algn="l"/>
                <a:tab pos="6000537" algn="l"/>
                <a:tab pos="6316413" algn="l"/>
                <a:tab pos="6616663" algn="l"/>
                <a:tab pos="7125637" algn="l"/>
                <a:tab pos="7634611" algn="l"/>
                <a:tab pos="8143585" algn="l"/>
                <a:tab pos="8652560" algn="l"/>
                <a:tab pos="9161534" algn="l"/>
                <a:tab pos="9670508" algn="l"/>
                <a:tab pos="10179482" algn="l"/>
                <a:tab pos="10688456" algn="l"/>
                <a:tab pos="11197430" algn="l"/>
                <a:tab pos="11706404" algn="l"/>
              </a:tabLst>
              <a:defRPr/>
            </a:pPr>
            <a:r>
              <a:rPr lang="ru-RU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  <a:sym typeface="Helvetica Neue"/>
              </a:rPr>
              <a:t>Меня хорошо видно </a:t>
            </a:r>
            <a:r>
              <a:rPr lang="en-US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  <a:sym typeface="Helvetica Neue"/>
              </a:rPr>
              <a:t>&amp;&amp; </a:t>
            </a:r>
            <a:r>
              <a:rPr lang="ru-RU" altLang="ru-RU" sz="4922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  <a:sym typeface="Helvetica Neue"/>
              </a:rPr>
              <a:t>слышно?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2C9BC-91CE-418A-9252-E7B48890B686}"/>
              </a:ext>
            </a:extLst>
          </p:cNvPr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0751" hangingPunct="0">
              <a:buClrTx/>
            </a:pPr>
            <a:r>
              <a:rPr lang="ru-RU" altLang="ru-RU" sz="2109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Ставьте	 , если все хорошо</a:t>
            </a:r>
          </a:p>
          <a:p>
            <a:pPr algn="ctr" defTabSz="410751" hangingPunct="0">
              <a:buClrTx/>
            </a:pPr>
            <a:r>
              <a:rPr lang="ru-RU" sz="2109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Напишите в чат, если есть проблемы</a:t>
            </a:r>
            <a:endParaRPr lang="ru-RU" sz="2109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C085DB3-25EB-4C2C-8912-6B7D3C1E87B3}"/>
              </a:ext>
            </a:extLst>
          </p:cNvPr>
          <p:cNvSpPr/>
          <p:nvPr/>
        </p:nvSpPr>
        <p:spPr>
          <a:xfrm>
            <a:off x="5325109" y="3406547"/>
            <a:ext cx="223830" cy="223830"/>
          </a:xfrm>
          <a:prstGeom prst="roundRect">
            <a:avLst/>
          </a:prstGeom>
          <a:solidFill>
            <a:schemeClr val="bg1">
              <a:alpha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4170" hangingPunct="0">
              <a:buClrTx/>
            </a:pPr>
            <a:r>
              <a:rPr lang="ru-RU" sz="1800" kern="1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 Medium"/>
              </a:rPr>
              <a:t>+</a:t>
            </a:r>
            <a:endParaRPr lang="ru-RU" sz="2000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1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39564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ea typeface="Roboto"/>
                <a:cs typeface="Roboto"/>
                <a:sym typeface="Roboto"/>
              </a:rPr>
              <a:t>Создаем тест, который заходит на сайт</a:t>
            </a:r>
            <a:r>
              <a:rPr lang="en-US" sz="2400" dirty="0">
                <a:ea typeface="Roboto"/>
                <a:cs typeface="Roboto"/>
                <a:sym typeface="Roboto"/>
              </a:rPr>
              <a:t> </a:t>
            </a:r>
            <a:r>
              <a:rPr lang="en-US" sz="2400" dirty="0">
                <a:hlinkClick r:id="rId2"/>
              </a:rPr>
              <a:t>https://otus.ru/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ru-RU" sz="2400" dirty="0"/>
              <a:t>Для работы с драйвером используем </a:t>
            </a:r>
            <a:r>
              <a:rPr lang="en-US" sz="2400" dirty="0" err="1"/>
              <a:t>WebDriverManager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ru-RU" sz="2400" dirty="0">
                <a:ea typeface="Roboto"/>
                <a:cs typeface="Roboto"/>
                <a:sym typeface="Roboto"/>
              </a:rPr>
              <a:t>Подключаем и настраиваем логирование</a:t>
            </a:r>
            <a:endParaRPr lang="en-US" sz="2400" dirty="0">
              <a:ea typeface="Roboto"/>
              <a:cs typeface="Roboto"/>
              <a:sym typeface="Roboto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Пишем тест</a:t>
            </a:r>
          </a:p>
        </p:txBody>
      </p:sp>
    </p:spTree>
    <p:extLst>
      <p:ext uri="{BB962C8B-B14F-4D97-AF65-F5344CB8AC3E}">
        <p14:creationId xmlns:p14="http://schemas.microsoft.com/office/powerpoint/2010/main" val="3148349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3" y="1311910"/>
            <a:ext cx="196720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5100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600" y="1717040"/>
            <a:ext cx="10744800" cy="480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>
                <a:ea typeface="Roboto"/>
                <a:cs typeface="Roboto"/>
                <a:sym typeface="Roboto"/>
              </a:rPr>
              <a:t>Git</a:t>
            </a:r>
            <a:r>
              <a:rPr lang="ru-RU" sz="2400" dirty="0">
                <a:ea typeface="Roboto"/>
                <a:cs typeface="Roboto"/>
                <a:sym typeface="Roboto"/>
              </a:rPr>
              <a:t> — распределённая система контроля версий, позволяющая сохранять изменения, внесённые в файлы, которые хранятся в репозитории</a:t>
            </a:r>
            <a:endParaRPr lang="en-US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ru-RU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r>
              <a:rPr lang="ru-RU" sz="2400" dirty="0">
                <a:ea typeface="Roboto"/>
                <a:cs typeface="Roboto"/>
                <a:sym typeface="Roboto"/>
              </a:rPr>
              <a:t>Подробнее </a:t>
            </a:r>
            <a:r>
              <a:rPr lang="en-US" sz="2400" dirty="0">
                <a:hlinkClick r:id="rId2"/>
              </a:rPr>
              <a:t>https://git-scm.com/book/ru/v2</a:t>
            </a:r>
            <a:endParaRPr lang="en-US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r>
              <a:rPr lang="ru-RU" sz="2400" dirty="0">
                <a:ea typeface="Roboto"/>
                <a:cs typeface="Roboto"/>
                <a:sym typeface="Roboto"/>
              </a:rPr>
              <a:t>Используем </a:t>
            </a:r>
            <a:r>
              <a:rPr lang="en-US" sz="2400" dirty="0">
                <a:hlinkClick r:id="rId3"/>
              </a:rPr>
              <a:t>https://github.com/</a:t>
            </a:r>
            <a:endParaRPr lang="ru-RU" sz="2400" dirty="0"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sz="2400" dirty="0">
              <a:ea typeface="Roboto"/>
              <a:cs typeface="Roboto"/>
              <a:sym typeface="Roboto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521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https://gitignore.io/</a:t>
            </a:r>
            <a:endParaRPr lang="ru-RU" sz="2400" dirty="0"/>
          </a:p>
          <a:p>
            <a:pPr marL="0" indent="0">
              <a:buNone/>
            </a:pPr>
            <a:endParaRPr lang="en-US" sz="2400" dirty="0">
              <a:ea typeface="Roboto"/>
              <a:cs typeface="Roboto"/>
              <a:sym typeface="Roboto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3522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400" dirty="0"/>
              <a:t>Создаем </a:t>
            </a:r>
            <a:r>
              <a:rPr lang="en-US" sz="2400" dirty="0"/>
              <a:t>git-</a:t>
            </a:r>
            <a:r>
              <a:rPr lang="ru-RU" sz="2400" dirty="0"/>
              <a:t>репозиторий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ru-RU" sz="2400" dirty="0"/>
              <a:t>Настраиваем </a:t>
            </a:r>
            <a:r>
              <a:rPr lang="en-US" sz="2400" dirty="0"/>
              <a:t>.</a:t>
            </a:r>
            <a:r>
              <a:rPr lang="en-US" sz="2400" dirty="0" err="1"/>
              <a:t>gitignore</a:t>
            </a:r>
            <a:endParaRPr lang="ru-RU" sz="2400" dirty="0"/>
          </a:p>
          <a:p>
            <a:pPr marL="457200" indent="-457200">
              <a:buAutoNum type="arabicPeriod"/>
            </a:pPr>
            <a:r>
              <a:rPr lang="ru-RU" sz="2400" dirty="0">
                <a:ea typeface="Roboto"/>
                <a:cs typeface="Roboto"/>
                <a:sym typeface="Roboto"/>
              </a:rPr>
              <a:t>Добавляем проект в удаленный репозиторий</a:t>
            </a:r>
            <a:endParaRPr lang="en-US" sz="2400" dirty="0">
              <a:ea typeface="Roboto"/>
              <a:cs typeface="Roboto"/>
              <a:sym typeface="Roboto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524403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3" y="1311910"/>
            <a:ext cx="1967206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3509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8420F6F-307E-4A2E-BEBF-DF3FA40D3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600" y="1717040"/>
            <a:ext cx="10744800" cy="544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http://owner.aeonbits.org/</a:t>
            </a:r>
            <a:endParaRPr lang="en-US" sz="2400" dirty="0">
              <a:ea typeface="Roboto"/>
              <a:cs typeface="Roboto"/>
              <a:sym typeface="Roboto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A7231F-4450-4B50-A094-968625CBD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Owner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8B19ED-4A65-4FA4-BDBB-E8177C9D6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2336514"/>
            <a:ext cx="4237715" cy="42377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8C37A-C361-4D23-B2BA-5F4B94C3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35" y="1668319"/>
            <a:ext cx="4900465" cy="49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54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48E33A-DB07-4445-81BA-7FF22C73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Google Shape;719;p35">
            <a:extLst>
              <a:ext uri="{FF2B5EF4-FFF2-40B4-BE49-F238E27FC236}">
                <a16:creationId xmlns:a16="http://schemas.microsoft.com/office/drawing/2014/main" id="{40043FA1-5E38-4296-8193-D73C7DCBAA8B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Рефлексия</a:t>
            </a:r>
            <a:endParaRPr lang="ru-RU" altLang="ru-RU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790;p38">
            <a:extLst>
              <a:ext uri="{FF2B5EF4-FFF2-40B4-BE49-F238E27FC236}">
                <a16:creationId xmlns:a16="http://schemas.microsoft.com/office/drawing/2014/main" id="{A35E39B3-B505-4177-A7B7-0CFFFD979445}"/>
              </a:ext>
            </a:extLst>
          </p:cNvPr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chemeClr val="accent1"/>
              </a:buClr>
              <a:buSzPts val="5400"/>
            </a:pPr>
            <a:r>
              <a:rPr lang="ru-RU" sz="8000" b="1" dirty="0">
                <a:solidFill>
                  <a:srgbClr val="40CDD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?</a:t>
            </a:r>
            <a:endParaRPr sz="8000" dirty="0">
              <a:solidFill>
                <a:srgbClr val="40CD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791;p38">
            <a:extLst>
              <a:ext uri="{FF2B5EF4-FFF2-40B4-BE49-F238E27FC236}">
                <a16:creationId xmlns:a16="http://schemas.microsoft.com/office/drawing/2014/main" id="{C5B57CD9-A43C-4E8B-AAF5-6B84F34DF9DB}"/>
              </a:ext>
            </a:extLst>
          </p:cNvPr>
          <p:cNvSpPr txBox="1"/>
          <p:nvPr/>
        </p:nvSpPr>
        <p:spPr>
          <a:xfrm>
            <a:off x="4004990" y="2209974"/>
            <a:ext cx="6505690" cy="9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Отметьте 3 пункта, которые вам запомнились с вебинара</a:t>
            </a:r>
          </a:p>
        </p:txBody>
      </p:sp>
      <p:sp>
        <p:nvSpPr>
          <p:cNvPr id="13" name="Google Shape;793;p38">
            <a:extLst>
              <a:ext uri="{FF2B5EF4-FFF2-40B4-BE49-F238E27FC236}">
                <a16:creationId xmlns:a16="http://schemas.microsoft.com/office/drawing/2014/main" id="{38DEC835-EF92-4C4D-8375-32EA36B14B90}"/>
              </a:ext>
            </a:extLst>
          </p:cNvPr>
          <p:cNvSpPr txBox="1"/>
          <p:nvPr/>
        </p:nvSpPr>
        <p:spPr>
          <a:xfrm>
            <a:off x="4004990" y="4382394"/>
            <a:ext cx="67476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Что вы будете применять в работе из сегодняшнего вебинара?</a:t>
            </a:r>
          </a:p>
        </p:txBody>
      </p:sp>
      <p:pic>
        <p:nvPicPr>
          <p:cNvPr id="5" name="Рисунок 4" descr="Звезда">
            <a:extLst>
              <a:ext uri="{FF2B5EF4-FFF2-40B4-BE49-F238E27FC236}">
                <a16:creationId xmlns:a16="http://schemas.microsoft.com/office/drawing/2014/main" id="{941C0F06-A3B5-4C7B-9F5D-3E87FA75D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97362" y="217595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3DD0DF-5A62-4DBA-B523-C65E5D85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DC04F6-18D2-4994-B424-B530FF4EB752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100B42-BD67-40C0-A9FA-B343B3415CD4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6BF1E1-54FA-44AE-A95C-EA01205C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Заполните, пожалуйста,</a:t>
            </a:r>
          </a:p>
          <a:p>
            <a:pPr algn="ctr" eaLnBrk="1">
              <a:buSzPct val="100000"/>
              <a:defRPr/>
            </a:pPr>
            <a:r>
              <a:rPr lang="ru-RU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опрос о</a:t>
            </a:r>
            <a:r>
              <a:rPr lang="en-US" altLang="ru-RU" sz="5000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 </a:t>
            </a:r>
            <a:r>
              <a:rPr lang="ru-RU" altLang="ru-RU" sz="5000" dirty="0" smtClean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занятии</a:t>
            </a:r>
            <a:endParaRPr lang="en-US" altLang="ru-RU" sz="5000" dirty="0">
              <a:solidFill>
                <a:srgbClr val="FFFFFF"/>
              </a:solidFill>
              <a:effectLst>
                <a:outerShdw blurRad="38100" dist="38100" dir="5400000" algn="tl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35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AB6FAF-A945-48AD-8C4A-473703DC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C93957-9484-4079-8A94-4035E89BD092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C72F2C-4ABE-4269-B7AA-7C5D8E338E2B}"/>
              </a:ext>
            </a:extLst>
          </p:cNvPr>
          <p:cNvSpPr/>
          <p:nvPr/>
        </p:nvSpPr>
        <p:spPr>
          <a:xfrm>
            <a:off x="-1" y="4676371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8" name="Google Shape;928;p48"/>
          <p:cNvSpPr/>
          <p:nvPr/>
        </p:nvSpPr>
        <p:spPr>
          <a:xfrm>
            <a:off x="3810000" y="1635741"/>
            <a:ext cx="4572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4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8CE00E5F-BCE8-4F34-B96B-73B184CAB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57" y="258164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lIns="44999" tIns="22499" rIns="44999" bIns="22499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SzPct val="100000"/>
              <a:defRPr/>
            </a:pPr>
            <a: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До новых встреч!</a:t>
            </a:r>
            <a:b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</a:br>
            <a:r>
              <a:rPr lang="ru-RU" altLang="ru-RU" sz="4800" b="1" dirty="0">
                <a:solidFill>
                  <a:srgbClr val="FFFFFF"/>
                </a:solidFill>
                <a:effectLst>
                  <a:outerShdw blurRad="38100" dist="38100" dir="5400000" algn="tl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Приходите на следующие занятия</a:t>
            </a:r>
          </a:p>
        </p:txBody>
      </p:sp>
      <p:sp>
        <p:nvSpPr>
          <p:cNvPr id="9" name="Google Shape;194;p24"/>
          <p:cNvSpPr txBox="1">
            <a:spLocks/>
          </p:cNvSpPr>
          <p:nvPr/>
        </p:nvSpPr>
        <p:spPr>
          <a:xfrm>
            <a:off x="4905149" y="5018611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60729" indent="-160729" algn="l" defTabSz="642915" rtl="0" eaLnBrk="1" latinLnBrk="0" hangingPunct="1">
              <a:lnSpc>
                <a:spcPct val="90000"/>
              </a:lnSpc>
              <a:spcBef>
                <a:spcPts val="703"/>
              </a:spcBef>
              <a:buFont typeface="Arial" panose="020B0604020202020204" pitchFamily="34" charset="0"/>
              <a:buChar char="•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2186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64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25101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Картушин Антон Юрьевич</a:t>
            </a:r>
            <a:endParaRPr lang="ru-RU" sz="24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95;p24"/>
          <p:cNvSpPr txBox="1">
            <a:spLocks/>
          </p:cNvSpPr>
          <p:nvPr/>
        </p:nvSpPr>
        <p:spPr>
          <a:xfrm>
            <a:off x="4905149" y="5574250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60729" indent="-160729" algn="l" defTabSz="642915" rtl="0" eaLnBrk="1" latinLnBrk="0" hangingPunct="1">
              <a:lnSpc>
                <a:spcPct val="90000"/>
              </a:lnSpc>
              <a:spcBef>
                <a:spcPts val="703"/>
              </a:spcBef>
              <a:buFont typeface="Arial" panose="020B0604020202020204" pitchFamily="34" charset="0"/>
              <a:buChar char="•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2186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64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25101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Ведущий специалист по тестированию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96;p24"/>
          <p:cNvSpPr txBox="1">
            <a:spLocks/>
          </p:cNvSpPr>
          <p:nvPr/>
        </p:nvSpPr>
        <p:spPr>
          <a:xfrm>
            <a:off x="4905149" y="5919421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60729" indent="-160729" algn="l" defTabSz="642915" rtl="0" eaLnBrk="1" latinLnBrk="0" hangingPunct="1">
              <a:lnSpc>
                <a:spcPct val="90000"/>
              </a:lnSpc>
              <a:spcBef>
                <a:spcPts val="703"/>
              </a:spcBef>
              <a:buFont typeface="Arial" panose="020B0604020202020204" pitchFamily="34" charset="0"/>
              <a:buChar char="•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2186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64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25101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ООО “ТСК”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97;p24"/>
          <p:cNvSpPr txBox="1">
            <a:spLocks/>
          </p:cNvSpPr>
          <p:nvPr/>
        </p:nvSpPr>
        <p:spPr>
          <a:xfrm>
            <a:off x="4905149" y="6253927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60729" indent="-160729" algn="l" defTabSz="642915" rtl="0" eaLnBrk="1" latinLnBrk="0" hangingPunct="1">
              <a:lnSpc>
                <a:spcPct val="90000"/>
              </a:lnSpc>
              <a:spcBef>
                <a:spcPts val="703"/>
              </a:spcBef>
              <a:buFont typeface="Arial" panose="020B0604020202020204" pitchFamily="34" charset="0"/>
              <a:buChar char="•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2186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6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64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4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25101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ayukartushin@gmail.com</a:t>
            </a:r>
            <a:endParaRPr lang="en-US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98F67CD-1F14-4DD0-9FE7-9821C6A686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Настраиваем окружение, пишем первый тест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5071402" y="5134239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Картушин Антон Юрьевич</a:t>
            </a:r>
            <a:endParaRPr sz="24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95;p24"/>
          <p:cNvSpPr txBox="1">
            <a:spLocks noGrp="1"/>
          </p:cNvSpPr>
          <p:nvPr>
            <p:ph type="body" idx="4294967295"/>
          </p:nvPr>
        </p:nvSpPr>
        <p:spPr>
          <a:xfrm>
            <a:off x="5071402" y="5689878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Ведущий специалист по тестированию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96;p24"/>
          <p:cNvSpPr txBox="1">
            <a:spLocks noGrp="1"/>
          </p:cNvSpPr>
          <p:nvPr>
            <p:ph type="body" idx="4294967295"/>
          </p:nvPr>
        </p:nvSpPr>
        <p:spPr>
          <a:xfrm>
            <a:off x="5071402" y="6035049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ООО </a:t>
            </a:r>
            <a:r>
              <a:rPr lang="en-US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ТСК</a:t>
            </a:r>
            <a:r>
              <a:rPr lang="en-US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97;p24"/>
          <p:cNvSpPr txBox="1">
            <a:spLocks noGrp="1"/>
          </p:cNvSpPr>
          <p:nvPr>
            <p:ph type="body" idx="4294967295"/>
          </p:nvPr>
        </p:nvSpPr>
        <p:spPr>
          <a:xfrm>
            <a:off x="5071402" y="636955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ayukartushin@gmail.com</a:t>
            </a:r>
            <a:endParaRPr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Рисунок 17"/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13391"/>
          <a:stretch>
            <a:fillRect/>
          </a:stretch>
        </p:blipFill>
        <p:spPr>
          <a:xfrm>
            <a:off x="3314295" y="5070216"/>
            <a:ext cx="1682750" cy="1547812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1377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1E41FA8-78E1-4D4F-9D38-294E2C88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727D13A-4ADA-4DCE-868D-137D7E4F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2" name="Google Shape;712;p32"/>
          <p:cNvSpPr txBox="1">
            <a:spLocks noGrp="1"/>
          </p:cNvSpPr>
          <p:nvPr>
            <p:ph type="body" idx="4294967295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Активно участвуем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Задаем вопрос в чат или голосом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Off-topic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обсуждаем в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#канал группы или #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Вопросы вижу в чате, могу ответить не сразу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</a:pP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80EB290C-6A39-4C1D-A4B2-A81AFDB3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5" y="1680153"/>
            <a:ext cx="801117" cy="799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74D9BF3-2A1F-45A5-BEA3-9585823DE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65" y="2811621"/>
            <a:ext cx="799200" cy="79920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118B56E-CD25-424C-A79F-C94E38431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5" y="3989207"/>
            <a:ext cx="799200" cy="799200"/>
          </a:xfrm>
          <a:prstGeom prst="rect">
            <a:avLst/>
          </a:prstGeom>
        </p:spPr>
      </p:pic>
      <p:pic>
        <p:nvPicPr>
          <p:cNvPr id="4" name="Рисунок 3" descr="Изображение выглядит как объек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DE548E47-034C-4A67-9D07-3B2510C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37" y="5115229"/>
            <a:ext cx="799200" cy="799200"/>
          </a:xfrm>
          <a:prstGeom prst="rect">
            <a:avLst/>
          </a:prstGeom>
        </p:spPr>
      </p:pic>
      <p:sp>
        <p:nvSpPr>
          <p:cNvPr id="14" name="Google Shape;719;p35">
            <a:extLst>
              <a:ext uri="{FF2B5EF4-FFF2-40B4-BE49-F238E27FC236}">
                <a16:creationId xmlns:a16="http://schemas.microsoft.com/office/drawing/2014/main" id="{E1B503B9-1A9B-4264-94CF-DC1763D82BB6}"/>
              </a:ext>
            </a:extLst>
          </p:cNvPr>
          <p:cNvSpPr txBox="1">
            <a:spLocks/>
          </p:cNvSpPr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100000"/>
              <a:defRPr/>
            </a:pPr>
            <a:r>
              <a:rPr lang="ru-RU" altLang="ru-RU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Правила вебинара</a:t>
            </a:r>
          </a:p>
        </p:txBody>
      </p:sp>
    </p:spTree>
    <p:extLst>
      <p:ext uri="{BB962C8B-B14F-4D97-AF65-F5344CB8AC3E}">
        <p14:creationId xmlns:p14="http://schemas.microsoft.com/office/powerpoint/2010/main" val="379709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5A423B-C112-4963-A94F-6D61F161C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Маршрут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вебинара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B38C27-E482-41FE-820E-47FF4D12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59DF5C-F9EB-4D16-B91F-119C67BD7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Создаем многомодульный проект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8381B7-FC24-41A8-8823-726EB921C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Тестовые фреймворки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A4DA4A-4D49-4B03-8918-25FADCC3B9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Логирование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0543130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5A423B-C112-4963-A94F-6D61F161C4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Маршрут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вебинара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B38C27-E482-41FE-820E-47FF4D1262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Пишем первый тест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59DF5C-F9EB-4D16-B91F-119C67BD7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Интеграция с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gitignore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8381B7-FC24-41A8-8823-726EB921C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Использование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A4DA4A-4D49-4B03-8918-25FADCC3B9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Рефлексия</a:t>
            </a:r>
          </a:p>
        </p:txBody>
      </p:sp>
    </p:spTree>
    <p:extLst>
      <p:ext uri="{BB962C8B-B14F-4D97-AF65-F5344CB8AC3E}">
        <p14:creationId xmlns:p14="http://schemas.microsoft.com/office/powerpoint/2010/main" val="40277856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18B7-EC7D-461F-866F-2E63067E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B716BE-4C6B-4898-A106-A33ED9117E4E}"/>
              </a:ext>
            </a:extLst>
          </p:cNvPr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70000"/>
                </a:srgbClr>
              </a:gs>
              <a:gs pos="0">
                <a:srgbClr val="3C46B9">
                  <a:alpha val="0"/>
                </a:srgbClr>
              </a:gs>
              <a:gs pos="100000">
                <a:srgbClr val="01C3BA">
                  <a:alpha val="46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EAB8206-DF8B-48B1-B473-2BF65E68DACC}"/>
              </a:ext>
            </a:extLst>
          </p:cNvPr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 flip="none" rotWithShape="1">
            <a:gsLst>
              <a:gs pos="49000">
                <a:srgbClr val="262E78">
                  <a:alpha val="61000"/>
                </a:srgbClr>
              </a:gs>
              <a:gs pos="0">
                <a:srgbClr val="3C46B9">
                  <a:alpha val="28000"/>
                </a:srgbClr>
              </a:gs>
              <a:gs pos="100000">
                <a:srgbClr val="01C3BA">
                  <a:lumMod val="60000"/>
                  <a:alpha val="57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4012AEF3-40C3-4015-BDFF-DB07F34CC0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36888"/>
            <a:ext cx="12192000" cy="121602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4961E-F05C-4DCE-ABAD-455C52ED0B51}"/>
              </a:ext>
            </a:extLst>
          </p:cNvPr>
          <p:cNvSpPr txBox="1"/>
          <p:nvPr/>
        </p:nvSpPr>
        <p:spPr>
          <a:xfrm>
            <a:off x="5102564" y="1311910"/>
            <a:ext cx="196720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0" b="1" dirty="0">
                <a:solidFill>
                  <a:schemeClr val="bg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RU" sz="25000" b="1" dirty="0">
              <a:solidFill>
                <a:schemeClr val="bg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2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82031B-4FA6-4BC9-9D50-A9DF3EE9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152"/>
            <a:ext cx="12192000" cy="6858000"/>
          </a:xfrm>
          <a:prstGeom prst="rect">
            <a:avLst/>
          </a:prstGeom>
        </p:spPr>
      </p:pic>
      <p:sp>
        <p:nvSpPr>
          <p:cNvPr id="7" name="Google Shape;719;p35">
            <a:extLst>
              <a:ext uri="{FF2B5EF4-FFF2-40B4-BE49-F238E27FC236}">
                <a16:creationId xmlns:a16="http://schemas.microsoft.com/office/drawing/2014/main" id="{B2302A2F-D34B-45B1-836E-B4261483F49D}"/>
              </a:ext>
            </a:extLst>
          </p:cNvPr>
          <p:cNvSpPr txBox="1">
            <a:spLocks/>
          </p:cNvSpPr>
          <p:nvPr/>
        </p:nvSpPr>
        <p:spPr>
          <a:xfrm>
            <a:off x="719666" y="272152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64291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9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Cyr" panose="020B0503020202020204" pitchFamily="34" charset="-52"/>
                <a:ea typeface="Roboto" panose="02000000000000000000" pitchFamily="2" charset="0"/>
              </a:rPr>
              <a:t>Maven</a:t>
            </a:r>
            <a:endParaRPr lang="ru-RU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Cyr" panose="020B0503020202020204" pitchFamily="34" charset="-52"/>
              <a:ea typeface="Roboto" panose="02000000000000000000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59B48C7-F665-4675-BBAD-6C4C65BDCF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8950" y="6600825"/>
            <a:ext cx="273050" cy="123825"/>
          </a:xfrm>
        </p:spPr>
        <p:txBody>
          <a:bodyPr/>
          <a:lstStyle/>
          <a:p>
            <a:fld id="{91B5742F-71AE-4FCF-A9FA-EE74F62C97B0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Google Shape;791;p38">
            <a:extLst>
              <a:ext uri="{FF2B5EF4-FFF2-40B4-BE49-F238E27FC236}">
                <a16:creationId xmlns:a16="http://schemas.microsoft.com/office/drawing/2014/main" id="{86378A46-6D3D-415D-B8CD-08E91BA7494E}"/>
              </a:ext>
            </a:extLst>
          </p:cNvPr>
          <p:cNvSpPr txBox="1"/>
          <p:nvPr/>
        </p:nvSpPr>
        <p:spPr>
          <a:xfrm>
            <a:off x="719666" y="1506090"/>
            <a:ext cx="10567031" cy="306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400" dirty="0"/>
              <a:t>Apache Maven is a software project management and comprehension tool</a:t>
            </a:r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ru-RU" sz="2400" dirty="0" err="1"/>
              <a:t>Мавен</a:t>
            </a:r>
            <a:r>
              <a:rPr lang="ru-RU" sz="2400" dirty="0"/>
              <a:t> - это инструмент для сборки </a:t>
            </a:r>
            <a:r>
              <a:rPr lang="ru-RU" sz="2400" dirty="0" err="1"/>
              <a:t>Java</a:t>
            </a:r>
            <a:r>
              <a:rPr lang="ru-RU" sz="2400" dirty="0"/>
              <a:t> проекта: компиляции, создания </a:t>
            </a:r>
            <a:r>
              <a:rPr lang="ru-RU" sz="2400" dirty="0" err="1"/>
              <a:t>jar</a:t>
            </a:r>
            <a:r>
              <a:rPr lang="ru-RU" sz="2400" dirty="0"/>
              <a:t>, создания дистрибутива программы, 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ru-RU" sz="2400" dirty="0"/>
              <a:t>генерации документации. 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ea typeface="Helvetica Neue"/>
              <a:cs typeface="Helvetica Neue"/>
              <a:sym typeface="Helvetica Neue"/>
            </a:endParaRPr>
          </a:p>
          <a:p>
            <a:pPr lvl="0"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POM + repository + </a:t>
            </a:r>
            <a:r>
              <a:rPr lang="en-US" sz="2400" dirty="0" err="1"/>
              <a:t>mvn</a:t>
            </a:r>
            <a:endParaRPr lang="en-US" sz="2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2E29B9-5375-4A34-9F30-F6E36E02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75" y="2722278"/>
            <a:ext cx="4024357" cy="38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057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808080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wrap="none" lIns="17845" tIns="17845" rIns="17845" bIns="17845" anchor="ctr">
        <a:spAutoFit/>
      </a:bodyPr>
      <a:lstStyle>
        <a:defPPr algn="l">
          <a:lnSpc>
            <a:spcPct val="100000"/>
          </a:lnSpc>
          <a:spcBef>
            <a:spcPts val="352"/>
          </a:spcBef>
          <a:spcAft>
            <a:spcPct val="0"/>
          </a:spcAft>
          <a:buClrTx/>
          <a:defRPr sz="3164" b="0" dirty="0">
            <a:solidFill>
              <a:schemeClr val="bg1"/>
            </a:solidFill>
            <a:latin typeface="Avenir Next Cyr" panose="020B0503020202020204" pitchFamily="34" charset="-52"/>
            <a:cs typeface="Calibri" panose="020F050202020403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5898</TotalTime>
  <Words>582</Words>
  <Application>Microsoft Office PowerPoint</Application>
  <PresentationFormat>Широкоэкранный</PresentationFormat>
  <Paragraphs>197</Paragraphs>
  <Slides>39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54" baseType="lpstr">
      <vt:lpstr>Avenir Next Cyr</vt:lpstr>
      <vt:lpstr>Times New Roman</vt:lpstr>
      <vt:lpstr>PT Sans</vt:lpstr>
      <vt:lpstr>Avenir Next Cyr Bold</vt:lpstr>
      <vt:lpstr>Wingdings</vt:lpstr>
      <vt:lpstr>Arial</vt:lpstr>
      <vt:lpstr>Calibri Light</vt:lpstr>
      <vt:lpstr>Courier New</vt:lpstr>
      <vt:lpstr>Helvetica Neue</vt:lpstr>
      <vt:lpstr>Microsoft YaHei</vt:lpstr>
      <vt:lpstr>Helvetica Neue Medium</vt:lpstr>
      <vt:lpstr>Open Sans</vt:lpstr>
      <vt:lpstr>Calibri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Maven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Создаем многомодульный проект</vt:lpstr>
      <vt:lpstr>Презентация PowerPoint</vt:lpstr>
      <vt:lpstr>Тестовые фреймворки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Логирование Log4j2</vt:lpstr>
      <vt:lpstr>Презентация PowerPoint</vt:lpstr>
      <vt:lpstr>Презентация PowerPoint</vt:lpstr>
      <vt:lpstr>Презентация PowerPoint</vt:lpstr>
      <vt:lpstr>Презентация PowerPoint</vt:lpstr>
      <vt:lpstr>Пишем первый тест</vt:lpstr>
      <vt:lpstr>Презентация PowerPoint</vt:lpstr>
      <vt:lpstr>Интеграция с Git</vt:lpstr>
      <vt:lpstr>Презентация PowerPoint</vt:lpstr>
      <vt:lpstr>Презентация PowerPoint</vt:lpstr>
      <vt:lpstr>Презентация PowerPoint</vt:lpstr>
      <vt:lpstr>Owner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Карина Кюзалова</dc:creator>
  <cp:lastModifiedBy>Anton Kartushin</cp:lastModifiedBy>
  <cp:revision>313</cp:revision>
  <dcterms:modified xsi:type="dcterms:W3CDTF">2020-07-06T10:23:11Z</dcterms:modified>
</cp:coreProperties>
</file>